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1" r:id="rId3"/>
    <p:sldId id="258" r:id="rId4"/>
    <p:sldId id="259" r:id="rId5"/>
    <p:sldId id="260" r:id="rId6"/>
    <p:sldId id="257" r:id="rId7"/>
    <p:sldId id="256" r:id="rId8"/>
    <p:sldId id="266" r:id="rId9"/>
    <p:sldId id="267" r:id="rId10"/>
    <p:sldId id="263" r:id="rId11"/>
    <p:sldId id="264"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9A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04" y="-5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CA641006-2E80-4290-9E64-A628F8F56321}"/>
              </a:ext>
            </a:extLst>
          </p:cNvPr>
          <p:cNvSpPr>
            <a:spLocks noGrp="1"/>
          </p:cNvSpPr>
          <p:nvPr>
            <p:ph type="dt" sz="half" idx="10"/>
          </p:nvPr>
        </p:nvSpPr>
        <p:spPr/>
        <p:txBody>
          <a:bodyPr/>
          <a:lstStyle>
            <a:lvl1pPr>
              <a:defRPr/>
            </a:lvl1pPr>
          </a:lstStyle>
          <a:p>
            <a:pPr>
              <a:defRPr/>
            </a:pPr>
            <a:fld id="{B8EA092F-E4F9-4B29-946A-5BD59C6FFDB5}" type="datetimeFigureOut">
              <a:rPr lang="en-US"/>
              <a:pPr>
                <a:defRPr/>
              </a:pPr>
              <a:t>12/4/2018</a:t>
            </a:fld>
            <a:endParaRPr lang="en-US"/>
          </a:p>
        </p:txBody>
      </p:sp>
      <p:sp>
        <p:nvSpPr>
          <p:cNvPr id="5" name="Footer Placeholder 4">
            <a:extLst>
              <a:ext uri="{FF2B5EF4-FFF2-40B4-BE49-F238E27FC236}">
                <a16:creationId xmlns="" xmlns:a16="http://schemas.microsoft.com/office/drawing/2014/main" id="{A5A59E77-59F6-4EE6-9DA5-B17949D32D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8E4A776A-4289-46F3-BAD2-EAE5ED288011}"/>
              </a:ext>
            </a:extLst>
          </p:cNvPr>
          <p:cNvSpPr>
            <a:spLocks noGrp="1"/>
          </p:cNvSpPr>
          <p:nvPr>
            <p:ph type="sldNum" sz="quarter" idx="12"/>
          </p:nvPr>
        </p:nvSpPr>
        <p:spPr/>
        <p:txBody>
          <a:bodyPr/>
          <a:lstStyle>
            <a:lvl1pPr>
              <a:defRPr/>
            </a:lvl1pPr>
          </a:lstStyle>
          <a:p>
            <a:pPr>
              <a:defRPr/>
            </a:pPr>
            <a:fld id="{2682C9F8-0076-4932-B878-4D4B72FA93A1}" type="slidenum">
              <a:rPr lang="en-US"/>
              <a:pPr>
                <a:defRPr/>
              </a:pPr>
              <a:t>‹#›</a:t>
            </a:fld>
            <a:endParaRPr lang="en-US"/>
          </a:p>
        </p:txBody>
      </p:sp>
    </p:spTree>
    <p:extLst>
      <p:ext uri="{BB962C8B-B14F-4D97-AF65-F5344CB8AC3E}">
        <p14:creationId xmlns:p14="http://schemas.microsoft.com/office/powerpoint/2010/main" val="1034482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0BD7D5E-A746-4F4F-8076-38D8659281F7}"/>
              </a:ext>
            </a:extLst>
          </p:cNvPr>
          <p:cNvSpPr>
            <a:spLocks noGrp="1"/>
          </p:cNvSpPr>
          <p:nvPr>
            <p:ph type="dt" sz="half" idx="10"/>
          </p:nvPr>
        </p:nvSpPr>
        <p:spPr/>
        <p:txBody>
          <a:bodyPr/>
          <a:lstStyle>
            <a:lvl1pPr>
              <a:defRPr/>
            </a:lvl1pPr>
          </a:lstStyle>
          <a:p>
            <a:pPr>
              <a:defRPr/>
            </a:pPr>
            <a:fld id="{4E13D356-3553-429F-B130-9D7E7E3F4224}" type="datetimeFigureOut">
              <a:rPr lang="en-US"/>
              <a:pPr>
                <a:defRPr/>
              </a:pPr>
              <a:t>12/4/2018</a:t>
            </a:fld>
            <a:endParaRPr lang="en-US"/>
          </a:p>
        </p:txBody>
      </p:sp>
      <p:sp>
        <p:nvSpPr>
          <p:cNvPr id="5" name="Footer Placeholder 4">
            <a:extLst>
              <a:ext uri="{FF2B5EF4-FFF2-40B4-BE49-F238E27FC236}">
                <a16:creationId xmlns="" xmlns:a16="http://schemas.microsoft.com/office/drawing/2014/main" id="{E1C59960-D0AD-4FD6-A797-6B5B05707F0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30EF504C-A76F-45D1-802A-62C1EEF5ABBC}"/>
              </a:ext>
            </a:extLst>
          </p:cNvPr>
          <p:cNvSpPr>
            <a:spLocks noGrp="1"/>
          </p:cNvSpPr>
          <p:nvPr>
            <p:ph type="sldNum" sz="quarter" idx="12"/>
          </p:nvPr>
        </p:nvSpPr>
        <p:spPr/>
        <p:txBody>
          <a:bodyPr/>
          <a:lstStyle>
            <a:lvl1pPr>
              <a:defRPr/>
            </a:lvl1pPr>
          </a:lstStyle>
          <a:p>
            <a:pPr>
              <a:defRPr/>
            </a:pPr>
            <a:fld id="{86C6613B-BE3A-4068-9972-45DB8B9D58D9}" type="slidenum">
              <a:rPr lang="en-US"/>
              <a:pPr>
                <a:defRPr/>
              </a:pPr>
              <a:t>‹#›</a:t>
            </a:fld>
            <a:endParaRPr lang="en-US"/>
          </a:p>
        </p:txBody>
      </p:sp>
    </p:spTree>
    <p:extLst>
      <p:ext uri="{BB962C8B-B14F-4D97-AF65-F5344CB8AC3E}">
        <p14:creationId xmlns:p14="http://schemas.microsoft.com/office/powerpoint/2010/main" val="3414940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2F4D994-CDA3-4431-A87B-85592C0A4687}"/>
              </a:ext>
            </a:extLst>
          </p:cNvPr>
          <p:cNvSpPr>
            <a:spLocks noGrp="1"/>
          </p:cNvSpPr>
          <p:nvPr>
            <p:ph type="dt" sz="half" idx="10"/>
          </p:nvPr>
        </p:nvSpPr>
        <p:spPr/>
        <p:txBody>
          <a:bodyPr/>
          <a:lstStyle>
            <a:lvl1pPr>
              <a:defRPr/>
            </a:lvl1pPr>
          </a:lstStyle>
          <a:p>
            <a:pPr>
              <a:defRPr/>
            </a:pPr>
            <a:fld id="{456411F7-435C-42C2-8D70-43D4730538E6}" type="datetimeFigureOut">
              <a:rPr lang="en-US"/>
              <a:pPr>
                <a:defRPr/>
              </a:pPr>
              <a:t>12/4/2018</a:t>
            </a:fld>
            <a:endParaRPr lang="en-US"/>
          </a:p>
        </p:txBody>
      </p:sp>
      <p:sp>
        <p:nvSpPr>
          <p:cNvPr id="5" name="Footer Placeholder 4">
            <a:extLst>
              <a:ext uri="{FF2B5EF4-FFF2-40B4-BE49-F238E27FC236}">
                <a16:creationId xmlns="" xmlns:a16="http://schemas.microsoft.com/office/drawing/2014/main" id="{5FE5D622-0E25-40F5-8038-FF423CA38A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407027F1-2735-45DE-945A-B3014354C887}"/>
              </a:ext>
            </a:extLst>
          </p:cNvPr>
          <p:cNvSpPr>
            <a:spLocks noGrp="1"/>
          </p:cNvSpPr>
          <p:nvPr>
            <p:ph type="sldNum" sz="quarter" idx="12"/>
          </p:nvPr>
        </p:nvSpPr>
        <p:spPr/>
        <p:txBody>
          <a:bodyPr/>
          <a:lstStyle>
            <a:lvl1pPr>
              <a:defRPr/>
            </a:lvl1pPr>
          </a:lstStyle>
          <a:p>
            <a:pPr>
              <a:defRPr/>
            </a:pPr>
            <a:fld id="{24A56755-C9C0-4899-A59B-1C8FC5B1D4F4}" type="slidenum">
              <a:rPr lang="en-US"/>
              <a:pPr>
                <a:defRPr/>
              </a:pPr>
              <a:t>‹#›</a:t>
            </a:fld>
            <a:endParaRPr lang="en-US"/>
          </a:p>
        </p:txBody>
      </p:sp>
    </p:spTree>
    <p:extLst>
      <p:ext uri="{BB962C8B-B14F-4D97-AF65-F5344CB8AC3E}">
        <p14:creationId xmlns:p14="http://schemas.microsoft.com/office/powerpoint/2010/main" val="389381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B4BF599-44D3-4764-BFC5-21E09231E57D}"/>
              </a:ext>
            </a:extLst>
          </p:cNvPr>
          <p:cNvSpPr>
            <a:spLocks noGrp="1"/>
          </p:cNvSpPr>
          <p:nvPr>
            <p:ph type="dt" sz="half" idx="10"/>
          </p:nvPr>
        </p:nvSpPr>
        <p:spPr/>
        <p:txBody>
          <a:bodyPr/>
          <a:lstStyle>
            <a:lvl1pPr>
              <a:defRPr/>
            </a:lvl1pPr>
          </a:lstStyle>
          <a:p>
            <a:pPr>
              <a:defRPr/>
            </a:pPr>
            <a:fld id="{437D5DD9-3306-4681-ADC6-113BFBBFB30F}" type="datetimeFigureOut">
              <a:rPr lang="en-US"/>
              <a:pPr>
                <a:defRPr/>
              </a:pPr>
              <a:t>12/4/2018</a:t>
            </a:fld>
            <a:endParaRPr lang="en-US"/>
          </a:p>
        </p:txBody>
      </p:sp>
      <p:sp>
        <p:nvSpPr>
          <p:cNvPr id="5" name="Footer Placeholder 4">
            <a:extLst>
              <a:ext uri="{FF2B5EF4-FFF2-40B4-BE49-F238E27FC236}">
                <a16:creationId xmlns="" xmlns:a16="http://schemas.microsoft.com/office/drawing/2014/main" id="{C5127463-E97C-4E1B-8580-03C285AAB1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D6EA920C-9613-4A2D-B9D9-5C60D3D41A18}"/>
              </a:ext>
            </a:extLst>
          </p:cNvPr>
          <p:cNvSpPr>
            <a:spLocks noGrp="1"/>
          </p:cNvSpPr>
          <p:nvPr>
            <p:ph type="sldNum" sz="quarter" idx="12"/>
          </p:nvPr>
        </p:nvSpPr>
        <p:spPr/>
        <p:txBody>
          <a:bodyPr/>
          <a:lstStyle>
            <a:lvl1pPr>
              <a:defRPr/>
            </a:lvl1pPr>
          </a:lstStyle>
          <a:p>
            <a:pPr>
              <a:defRPr/>
            </a:pPr>
            <a:fld id="{709126C1-3129-49BB-BAE7-D9F328A16898}" type="slidenum">
              <a:rPr lang="en-US"/>
              <a:pPr>
                <a:defRPr/>
              </a:pPr>
              <a:t>‹#›</a:t>
            </a:fld>
            <a:endParaRPr lang="en-US"/>
          </a:p>
        </p:txBody>
      </p:sp>
    </p:spTree>
    <p:extLst>
      <p:ext uri="{BB962C8B-B14F-4D97-AF65-F5344CB8AC3E}">
        <p14:creationId xmlns:p14="http://schemas.microsoft.com/office/powerpoint/2010/main" val="276478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D54E98E6-14B4-4046-A803-546B8C07AA7A}"/>
              </a:ext>
            </a:extLst>
          </p:cNvPr>
          <p:cNvSpPr>
            <a:spLocks noGrp="1"/>
          </p:cNvSpPr>
          <p:nvPr>
            <p:ph type="dt" sz="half" idx="10"/>
          </p:nvPr>
        </p:nvSpPr>
        <p:spPr/>
        <p:txBody>
          <a:bodyPr/>
          <a:lstStyle>
            <a:lvl1pPr>
              <a:defRPr/>
            </a:lvl1pPr>
          </a:lstStyle>
          <a:p>
            <a:pPr>
              <a:defRPr/>
            </a:pPr>
            <a:fld id="{A2A369D6-EA8B-49BB-89AA-746EBE58F37D}" type="datetimeFigureOut">
              <a:rPr lang="en-US"/>
              <a:pPr>
                <a:defRPr/>
              </a:pPr>
              <a:t>12/4/2018</a:t>
            </a:fld>
            <a:endParaRPr lang="en-US"/>
          </a:p>
        </p:txBody>
      </p:sp>
      <p:sp>
        <p:nvSpPr>
          <p:cNvPr id="5" name="Footer Placeholder 4">
            <a:extLst>
              <a:ext uri="{FF2B5EF4-FFF2-40B4-BE49-F238E27FC236}">
                <a16:creationId xmlns="" xmlns:a16="http://schemas.microsoft.com/office/drawing/2014/main" id="{C58BE963-796E-407D-B7DA-B3E98CEBFC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3E539AAB-32CA-4562-9405-5FBD4DF5C5AB}"/>
              </a:ext>
            </a:extLst>
          </p:cNvPr>
          <p:cNvSpPr>
            <a:spLocks noGrp="1"/>
          </p:cNvSpPr>
          <p:nvPr>
            <p:ph type="sldNum" sz="quarter" idx="12"/>
          </p:nvPr>
        </p:nvSpPr>
        <p:spPr/>
        <p:txBody>
          <a:bodyPr/>
          <a:lstStyle>
            <a:lvl1pPr>
              <a:defRPr/>
            </a:lvl1pPr>
          </a:lstStyle>
          <a:p>
            <a:pPr>
              <a:defRPr/>
            </a:pPr>
            <a:fld id="{B4CB6705-ED99-4593-BDD3-2023D3D0637C}" type="slidenum">
              <a:rPr lang="en-US"/>
              <a:pPr>
                <a:defRPr/>
              </a:pPr>
              <a:t>‹#›</a:t>
            </a:fld>
            <a:endParaRPr lang="en-US"/>
          </a:p>
        </p:txBody>
      </p:sp>
    </p:spTree>
    <p:extLst>
      <p:ext uri="{BB962C8B-B14F-4D97-AF65-F5344CB8AC3E}">
        <p14:creationId xmlns:p14="http://schemas.microsoft.com/office/powerpoint/2010/main" val="2307274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FD9F3623-1F01-41E3-9B98-ACE5E4BBB097}"/>
              </a:ext>
            </a:extLst>
          </p:cNvPr>
          <p:cNvSpPr>
            <a:spLocks noGrp="1"/>
          </p:cNvSpPr>
          <p:nvPr>
            <p:ph type="dt" sz="half" idx="10"/>
          </p:nvPr>
        </p:nvSpPr>
        <p:spPr/>
        <p:txBody>
          <a:bodyPr/>
          <a:lstStyle>
            <a:lvl1pPr>
              <a:defRPr/>
            </a:lvl1pPr>
          </a:lstStyle>
          <a:p>
            <a:pPr>
              <a:defRPr/>
            </a:pPr>
            <a:fld id="{093F6950-E609-469C-B4AC-2BCC82ABF257}" type="datetimeFigureOut">
              <a:rPr lang="en-US"/>
              <a:pPr>
                <a:defRPr/>
              </a:pPr>
              <a:t>12/4/2018</a:t>
            </a:fld>
            <a:endParaRPr lang="en-US"/>
          </a:p>
        </p:txBody>
      </p:sp>
      <p:sp>
        <p:nvSpPr>
          <p:cNvPr id="6" name="Footer Placeholder 4">
            <a:extLst>
              <a:ext uri="{FF2B5EF4-FFF2-40B4-BE49-F238E27FC236}">
                <a16:creationId xmlns="" xmlns:a16="http://schemas.microsoft.com/office/drawing/2014/main" id="{4E742C01-1AFF-43DE-92A0-69C35385C3C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090F6AF5-E2E4-4040-9B10-57A0E3CBC7CF}"/>
              </a:ext>
            </a:extLst>
          </p:cNvPr>
          <p:cNvSpPr>
            <a:spLocks noGrp="1"/>
          </p:cNvSpPr>
          <p:nvPr>
            <p:ph type="sldNum" sz="quarter" idx="12"/>
          </p:nvPr>
        </p:nvSpPr>
        <p:spPr/>
        <p:txBody>
          <a:bodyPr/>
          <a:lstStyle>
            <a:lvl1pPr>
              <a:defRPr/>
            </a:lvl1pPr>
          </a:lstStyle>
          <a:p>
            <a:pPr>
              <a:defRPr/>
            </a:pPr>
            <a:fld id="{2E4F692C-3FC1-412B-A82E-9217791B9DE3}" type="slidenum">
              <a:rPr lang="en-US"/>
              <a:pPr>
                <a:defRPr/>
              </a:pPr>
              <a:t>‹#›</a:t>
            </a:fld>
            <a:endParaRPr lang="en-US"/>
          </a:p>
        </p:txBody>
      </p:sp>
    </p:spTree>
    <p:extLst>
      <p:ext uri="{BB962C8B-B14F-4D97-AF65-F5344CB8AC3E}">
        <p14:creationId xmlns:p14="http://schemas.microsoft.com/office/powerpoint/2010/main" val="223708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E961BEB4-01AC-4E01-ABAD-204E982EEA91}"/>
              </a:ext>
            </a:extLst>
          </p:cNvPr>
          <p:cNvSpPr>
            <a:spLocks noGrp="1"/>
          </p:cNvSpPr>
          <p:nvPr>
            <p:ph type="dt" sz="half" idx="10"/>
          </p:nvPr>
        </p:nvSpPr>
        <p:spPr/>
        <p:txBody>
          <a:bodyPr/>
          <a:lstStyle>
            <a:lvl1pPr>
              <a:defRPr/>
            </a:lvl1pPr>
          </a:lstStyle>
          <a:p>
            <a:pPr>
              <a:defRPr/>
            </a:pPr>
            <a:fld id="{E4CEBF92-F808-414A-9314-58BC44B6ABE9}" type="datetimeFigureOut">
              <a:rPr lang="en-US"/>
              <a:pPr>
                <a:defRPr/>
              </a:pPr>
              <a:t>12/4/2018</a:t>
            </a:fld>
            <a:endParaRPr lang="en-US"/>
          </a:p>
        </p:txBody>
      </p:sp>
      <p:sp>
        <p:nvSpPr>
          <p:cNvPr id="8" name="Footer Placeholder 4">
            <a:extLst>
              <a:ext uri="{FF2B5EF4-FFF2-40B4-BE49-F238E27FC236}">
                <a16:creationId xmlns="" xmlns:a16="http://schemas.microsoft.com/office/drawing/2014/main" id="{B6A636E4-4D63-4694-A2B2-36EA647645F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E37E6748-B510-4043-97E3-B7E97BB949A0}"/>
              </a:ext>
            </a:extLst>
          </p:cNvPr>
          <p:cNvSpPr>
            <a:spLocks noGrp="1"/>
          </p:cNvSpPr>
          <p:nvPr>
            <p:ph type="sldNum" sz="quarter" idx="12"/>
          </p:nvPr>
        </p:nvSpPr>
        <p:spPr/>
        <p:txBody>
          <a:bodyPr/>
          <a:lstStyle>
            <a:lvl1pPr>
              <a:defRPr/>
            </a:lvl1pPr>
          </a:lstStyle>
          <a:p>
            <a:pPr>
              <a:defRPr/>
            </a:pPr>
            <a:fld id="{10B6938B-1A54-4585-BA81-D69BBF0EF4AE}" type="slidenum">
              <a:rPr lang="en-US"/>
              <a:pPr>
                <a:defRPr/>
              </a:pPr>
              <a:t>‹#›</a:t>
            </a:fld>
            <a:endParaRPr lang="en-US"/>
          </a:p>
        </p:txBody>
      </p:sp>
    </p:spTree>
    <p:extLst>
      <p:ext uri="{BB962C8B-B14F-4D97-AF65-F5344CB8AC3E}">
        <p14:creationId xmlns:p14="http://schemas.microsoft.com/office/powerpoint/2010/main" val="269313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8ED92555-3FB1-4BEF-9C67-EB8E7F9345E9}"/>
              </a:ext>
            </a:extLst>
          </p:cNvPr>
          <p:cNvSpPr>
            <a:spLocks noGrp="1"/>
          </p:cNvSpPr>
          <p:nvPr>
            <p:ph type="dt" sz="half" idx="10"/>
          </p:nvPr>
        </p:nvSpPr>
        <p:spPr/>
        <p:txBody>
          <a:bodyPr/>
          <a:lstStyle>
            <a:lvl1pPr>
              <a:defRPr/>
            </a:lvl1pPr>
          </a:lstStyle>
          <a:p>
            <a:pPr>
              <a:defRPr/>
            </a:pPr>
            <a:fld id="{1D0E3C65-23C8-4DE4-8D1F-9B1AD163B9B4}" type="datetimeFigureOut">
              <a:rPr lang="en-US"/>
              <a:pPr>
                <a:defRPr/>
              </a:pPr>
              <a:t>12/4/2018</a:t>
            </a:fld>
            <a:endParaRPr lang="en-US"/>
          </a:p>
        </p:txBody>
      </p:sp>
      <p:sp>
        <p:nvSpPr>
          <p:cNvPr id="4" name="Footer Placeholder 4">
            <a:extLst>
              <a:ext uri="{FF2B5EF4-FFF2-40B4-BE49-F238E27FC236}">
                <a16:creationId xmlns="" xmlns:a16="http://schemas.microsoft.com/office/drawing/2014/main" id="{0D27A25F-5667-4E67-889A-0E8FA0BD6BD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5A55CBA9-3678-4F79-837E-6C41D00B2390}"/>
              </a:ext>
            </a:extLst>
          </p:cNvPr>
          <p:cNvSpPr>
            <a:spLocks noGrp="1"/>
          </p:cNvSpPr>
          <p:nvPr>
            <p:ph type="sldNum" sz="quarter" idx="12"/>
          </p:nvPr>
        </p:nvSpPr>
        <p:spPr/>
        <p:txBody>
          <a:bodyPr/>
          <a:lstStyle>
            <a:lvl1pPr>
              <a:defRPr/>
            </a:lvl1pPr>
          </a:lstStyle>
          <a:p>
            <a:pPr>
              <a:defRPr/>
            </a:pPr>
            <a:fld id="{84E94BBD-99BE-429D-84BD-35BA16032ACF}" type="slidenum">
              <a:rPr lang="en-US"/>
              <a:pPr>
                <a:defRPr/>
              </a:pPr>
              <a:t>‹#›</a:t>
            </a:fld>
            <a:endParaRPr lang="en-US"/>
          </a:p>
        </p:txBody>
      </p:sp>
    </p:spTree>
    <p:extLst>
      <p:ext uri="{BB962C8B-B14F-4D97-AF65-F5344CB8AC3E}">
        <p14:creationId xmlns:p14="http://schemas.microsoft.com/office/powerpoint/2010/main" val="4131832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493FB1C3-14A5-4C8A-B2FD-6679AD2F7775}"/>
              </a:ext>
            </a:extLst>
          </p:cNvPr>
          <p:cNvSpPr>
            <a:spLocks noGrp="1"/>
          </p:cNvSpPr>
          <p:nvPr>
            <p:ph type="dt" sz="half" idx="10"/>
          </p:nvPr>
        </p:nvSpPr>
        <p:spPr/>
        <p:txBody>
          <a:bodyPr/>
          <a:lstStyle>
            <a:lvl1pPr>
              <a:defRPr/>
            </a:lvl1pPr>
          </a:lstStyle>
          <a:p>
            <a:pPr>
              <a:defRPr/>
            </a:pPr>
            <a:fld id="{B52C88F2-BB86-437C-BED6-CE5E865E6B9B}" type="datetimeFigureOut">
              <a:rPr lang="en-US"/>
              <a:pPr>
                <a:defRPr/>
              </a:pPr>
              <a:t>12/4/2018</a:t>
            </a:fld>
            <a:endParaRPr lang="en-US"/>
          </a:p>
        </p:txBody>
      </p:sp>
      <p:sp>
        <p:nvSpPr>
          <p:cNvPr id="3" name="Footer Placeholder 4">
            <a:extLst>
              <a:ext uri="{FF2B5EF4-FFF2-40B4-BE49-F238E27FC236}">
                <a16:creationId xmlns="" xmlns:a16="http://schemas.microsoft.com/office/drawing/2014/main" id="{455541F4-F47F-4582-9DA3-6ADDA0617DA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B37126FB-11D7-48BE-9788-01EF3BD5E70A}"/>
              </a:ext>
            </a:extLst>
          </p:cNvPr>
          <p:cNvSpPr>
            <a:spLocks noGrp="1"/>
          </p:cNvSpPr>
          <p:nvPr>
            <p:ph type="sldNum" sz="quarter" idx="12"/>
          </p:nvPr>
        </p:nvSpPr>
        <p:spPr/>
        <p:txBody>
          <a:bodyPr/>
          <a:lstStyle>
            <a:lvl1pPr>
              <a:defRPr/>
            </a:lvl1pPr>
          </a:lstStyle>
          <a:p>
            <a:pPr>
              <a:defRPr/>
            </a:pPr>
            <a:fld id="{94153DDE-A09B-4FAD-8DF1-60E9325F451A}" type="slidenum">
              <a:rPr lang="en-US"/>
              <a:pPr>
                <a:defRPr/>
              </a:pPr>
              <a:t>‹#›</a:t>
            </a:fld>
            <a:endParaRPr lang="en-US"/>
          </a:p>
        </p:txBody>
      </p:sp>
    </p:spTree>
    <p:extLst>
      <p:ext uri="{BB962C8B-B14F-4D97-AF65-F5344CB8AC3E}">
        <p14:creationId xmlns:p14="http://schemas.microsoft.com/office/powerpoint/2010/main" val="2543906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CDDDD527-1867-4022-8C90-E65078F7AE8A}"/>
              </a:ext>
            </a:extLst>
          </p:cNvPr>
          <p:cNvSpPr>
            <a:spLocks noGrp="1"/>
          </p:cNvSpPr>
          <p:nvPr>
            <p:ph type="dt" sz="half" idx="10"/>
          </p:nvPr>
        </p:nvSpPr>
        <p:spPr/>
        <p:txBody>
          <a:bodyPr/>
          <a:lstStyle>
            <a:lvl1pPr>
              <a:defRPr/>
            </a:lvl1pPr>
          </a:lstStyle>
          <a:p>
            <a:pPr>
              <a:defRPr/>
            </a:pPr>
            <a:fld id="{C831AB26-1D69-46D4-B699-B047554C2FE1}" type="datetimeFigureOut">
              <a:rPr lang="en-US"/>
              <a:pPr>
                <a:defRPr/>
              </a:pPr>
              <a:t>12/4/2018</a:t>
            </a:fld>
            <a:endParaRPr lang="en-US"/>
          </a:p>
        </p:txBody>
      </p:sp>
      <p:sp>
        <p:nvSpPr>
          <p:cNvPr id="6" name="Footer Placeholder 4">
            <a:extLst>
              <a:ext uri="{FF2B5EF4-FFF2-40B4-BE49-F238E27FC236}">
                <a16:creationId xmlns="" xmlns:a16="http://schemas.microsoft.com/office/drawing/2014/main" id="{3A65EDE6-DA69-4675-83D6-CC3E0640DFF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0F3D956-8577-49F9-A31C-6E4A6B001FF5}"/>
              </a:ext>
            </a:extLst>
          </p:cNvPr>
          <p:cNvSpPr>
            <a:spLocks noGrp="1"/>
          </p:cNvSpPr>
          <p:nvPr>
            <p:ph type="sldNum" sz="quarter" idx="12"/>
          </p:nvPr>
        </p:nvSpPr>
        <p:spPr/>
        <p:txBody>
          <a:bodyPr/>
          <a:lstStyle>
            <a:lvl1pPr>
              <a:defRPr/>
            </a:lvl1pPr>
          </a:lstStyle>
          <a:p>
            <a:pPr>
              <a:defRPr/>
            </a:pPr>
            <a:fld id="{DB615711-0921-4DA5-B723-6C03C5B7361F}" type="slidenum">
              <a:rPr lang="en-US"/>
              <a:pPr>
                <a:defRPr/>
              </a:pPr>
              <a:t>‹#›</a:t>
            </a:fld>
            <a:endParaRPr lang="en-US"/>
          </a:p>
        </p:txBody>
      </p:sp>
    </p:spTree>
    <p:extLst>
      <p:ext uri="{BB962C8B-B14F-4D97-AF65-F5344CB8AC3E}">
        <p14:creationId xmlns:p14="http://schemas.microsoft.com/office/powerpoint/2010/main" val="411388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C7AE2418-2664-4E9C-A94E-85A91BF2DCD5}"/>
              </a:ext>
            </a:extLst>
          </p:cNvPr>
          <p:cNvSpPr>
            <a:spLocks noGrp="1"/>
          </p:cNvSpPr>
          <p:nvPr>
            <p:ph type="dt" sz="half" idx="10"/>
          </p:nvPr>
        </p:nvSpPr>
        <p:spPr/>
        <p:txBody>
          <a:bodyPr/>
          <a:lstStyle>
            <a:lvl1pPr>
              <a:defRPr/>
            </a:lvl1pPr>
          </a:lstStyle>
          <a:p>
            <a:pPr>
              <a:defRPr/>
            </a:pPr>
            <a:fld id="{50BFF369-B03F-427D-8D8A-2917AC1F8D05}" type="datetimeFigureOut">
              <a:rPr lang="en-US"/>
              <a:pPr>
                <a:defRPr/>
              </a:pPr>
              <a:t>12/4/2018</a:t>
            </a:fld>
            <a:endParaRPr lang="en-US"/>
          </a:p>
        </p:txBody>
      </p:sp>
      <p:sp>
        <p:nvSpPr>
          <p:cNvPr id="6" name="Footer Placeholder 4">
            <a:extLst>
              <a:ext uri="{FF2B5EF4-FFF2-40B4-BE49-F238E27FC236}">
                <a16:creationId xmlns="" xmlns:a16="http://schemas.microsoft.com/office/drawing/2014/main" id="{EBE6BED2-D9CB-42D7-AE42-28072817D8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BA2558C9-6BB0-438B-B1DB-867047733A7D}"/>
              </a:ext>
            </a:extLst>
          </p:cNvPr>
          <p:cNvSpPr>
            <a:spLocks noGrp="1"/>
          </p:cNvSpPr>
          <p:nvPr>
            <p:ph type="sldNum" sz="quarter" idx="12"/>
          </p:nvPr>
        </p:nvSpPr>
        <p:spPr/>
        <p:txBody>
          <a:bodyPr/>
          <a:lstStyle>
            <a:lvl1pPr>
              <a:defRPr/>
            </a:lvl1pPr>
          </a:lstStyle>
          <a:p>
            <a:pPr>
              <a:defRPr/>
            </a:pPr>
            <a:fld id="{1F72A6E4-1F42-4BE6-A275-8E97F4CE80B1}" type="slidenum">
              <a:rPr lang="en-US"/>
              <a:pPr>
                <a:defRPr/>
              </a:pPr>
              <a:t>‹#›</a:t>
            </a:fld>
            <a:endParaRPr lang="en-US"/>
          </a:p>
        </p:txBody>
      </p:sp>
    </p:spTree>
    <p:extLst>
      <p:ext uri="{BB962C8B-B14F-4D97-AF65-F5344CB8AC3E}">
        <p14:creationId xmlns:p14="http://schemas.microsoft.com/office/powerpoint/2010/main" val="319587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1FA09DBB-723C-4D09-8F4D-56F09C8E082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48A3AA6F-86B7-4B62-8752-EC8377D81C5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E7F2B0E7-BCE1-469F-B9B1-A952F5EBA69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6108C6F-528F-46A7-8F27-5BE650057C18}" type="datetimeFigureOut">
              <a:rPr lang="en-US"/>
              <a:pPr>
                <a:defRPr/>
              </a:pPr>
              <a:t>12/4/2018</a:t>
            </a:fld>
            <a:endParaRPr lang="en-US"/>
          </a:p>
        </p:txBody>
      </p:sp>
      <p:sp>
        <p:nvSpPr>
          <p:cNvPr id="5" name="Footer Placeholder 4">
            <a:extLst>
              <a:ext uri="{FF2B5EF4-FFF2-40B4-BE49-F238E27FC236}">
                <a16:creationId xmlns="" xmlns:a16="http://schemas.microsoft.com/office/drawing/2014/main" id="{C7A0F672-CD5E-4BC6-9322-6475DF2025C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 xmlns:a16="http://schemas.microsoft.com/office/drawing/2014/main" id="{53FA2C4D-BE63-4BCF-A03F-57898741729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162BCF9-84BA-4BCC-AD00-446E71CF3F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E9D6894-0646-4C9B-88DD-7340715834D8}"/>
              </a:ext>
            </a:extLst>
          </p:cNvPr>
          <p:cNvSpPr/>
          <p:nvPr/>
        </p:nvSpPr>
        <p:spPr>
          <a:xfrm>
            <a:off x="333557" y="3509278"/>
            <a:ext cx="6987811" cy="1754326"/>
          </a:xfrm>
          <a:prstGeom prst="rect">
            <a:avLst/>
          </a:prstGeom>
          <a:noFill/>
        </p:spPr>
        <p:txBody>
          <a:bodyPr wrap="none">
            <a:spAutoFit/>
          </a:bodyPr>
          <a:lstStyle/>
          <a:p>
            <a:pPr algn="ctr" eaLnBrk="1" hangingPunct="1">
              <a:defRPr/>
            </a:pP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Up-Close Snowman </a:t>
            </a:r>
          </a:p>
          <a:p>
            <a:pPr algn="ctr" eaLnBrk="1" hangingPunct="1">
              <a:defRPr/>
            </a:pP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rPr>
              <a:t>Project</a:t>
            </a:r>
          </a:p>
        </p:txBody>
      </p:sp>
      <p:sp>
        <p:nvSpPr>
          <p:cNvPr id="3" name="Oval 2">
            <a:extLst>
              <a:ext uri="{FF2B5EF4-FFF2-40B4-BE49-F238E27FC236}">
                <a16:creationId xmlns="" xmlns:a16="http://schemas.microsoft.com/office/drawing/2014/main" id="{186BCE23-A07B-47E1-B46E-736ADA57DD3E}"/>
              </a:ext>
            </a:extLst>
          </p:cNvPr>
          <p:cNvSpPr/>
          <p:nvPr/>
        </p:nvSpPr>
        <p:spPr>
          <a:xfrm>
            <a:off x="697085" y="-169653"/>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Oval 3">
            <a:extLst>
              <a:ext uri="{FF2B5EF4-FFF2-40B4-BE49-F238E27FC236}">
                <a16:creationId xmlns="" xmlns:a16="http://schemas.microsoft.com/office/drawing/2014/main" id="{72BC67BD-B8F6-4311-B104-68806DE9C23D}"/>
              </a:ext>
            </a:extLst>
          </p:cNvPr>
          <p:cNvSpPr/>
          <p:nvPr/>
        </p:nvSpPr>
        <p:spPr>
          <a:xfrm>
            <a:off x="1199340" y="-671423"/>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val 4">
            <a:extLst>
              <a:ext uri="{FF2B5EF4-FFF2-40B4-BE49-F238E27FC236}">
                <a16:creationId xmlns="" xmlns:a16="http://schemas.microsoft.com/office/drawing/2014/main" id="{F2D1B54E-0AEE-47C5-AB8A-277FE2C31D79}"/>
              </a:ext>
            </a:extLst>
          </p:cNvPr>
          <p:cNvSpPr/>
          <p:nvPr/>
        </p:nvSpPr>
        <p:spPr>
          <a:xfrm>
            <a:off x="1022828" y="-299049"/>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val 5">
            <a:extLst>
              <a:ext uri="{FF2B5EF4-FFF2-40B4-BE49-F238E27FC236}">
                <a16:creationId xmlns="" xmlns:a16="http://schemas.microsoft.com/office/drawing/2014/main" id="{AED60DE4-4EB4-46ED-B33A-2A8503929B11}"/>
              </a:ext>
            </a:extLst>
          </p:cNvPr>
          <p:cNvSpPr/>
          <p:nvPr/>
        </p:nvSpPr>
        <p:spPr>
          <a:xfrm>
            <a:off x="1411915" y="-451449"/>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a:extLst>
              <a:ext uri="{FF2B5EF4-FFF2-40B4-BE49-F238E27FC236}">
                <a16:creationId xmlns="" xmlns:a16="http://schemas.microsoft.com/office/drawing/2014/main" id="{470501A9-15F4-46AB-ADE0-AF61DA5176CD}"/>
              </a:ext>
            </a:extLst>
          </p:cNvPr>
          <p:cNvSpPr/>
          <p:nvPr/>
        </p:nvSpPr>
        <p:spPr>
          <a:xfrm>
            <a:off x="1884772" y="-664097"/>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Oval 7">
            <a:extLst>
              <a:ext uri="{FF2B5EF4-FFF2-40B4-BE49-F238E27FC236}">
                <a16:creationId xmlns="" xmlns:a16="http://schemas.microsoft.com/office/drawing/2014/main" id="{C5313401-7410-40FB-B505-C214C0F18AA7}"/>
              </a:ext>
            </a:extLst>
          </p:cNvPr>
          <p:cNvSpPr/>
          <p:nvPr/>
        </p:nvSpPr>
        <p:spPr>
          <a:xfrm>
            <a:off x="1600200" y="-196970"/>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Oval 8">
            <a:extLst>
              <a:ext uri="{FF2B5EF4-FFF2-40B4-BE49-F238E27FC236}">
                <a16:creationId xmlns="" xmlns:a16="http://schemas.microsoft.com/office/drawing/2014/main" id="{583151D3-DE26-4044-81B0-772FA3BFE91E}"/>
              </a:ext>
            </a:extLst>
          </p:cNvPr>
          <p:cNvSpPr/>
          <p:nvPr/>
        </p:nvSpPr>
        <p:spPr>
          <a:xfrm>
            <a:off x="2509468" y="-619665"/>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 name="Oval 9">
            <a:extLst>
              <a:ext uri="{FF2B5EF4-FFF2-40B4-BE49-F238E27FC236}">
                <a16:creationId xmlns="" xmlns:a16="http://schemas.microsoft.com/office/drawing/2014/main" id="{9F515341-864B-4864-AB7F-6BF6D75E14B2}"/>
              </a:ext>
            </a:extLst>
          </p:cNvPr>
          <p:cNvSpPr/>
          <p:nvPr/>
        </p:nvSpPr>
        <p:spPr>
          <a:xfrm>
            <a:off x="2231165" y="-393940"/>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 name="Oval 10">
            <a:extLst>
              <a:ext uri="{FF2B5EF4-FFF2-40B4-BE49-F238E27FC236}">
                <a16:creationId xmlns="" xmlns:a16="http://schemas.microsoft.com/office/drawing/2014/main" id="{474AC798-B577-4120-98B5-59A0F27D0C3C}"/>
              </a:ext>
            </a:extLst>
          </p:cNvPr>
          <p:cNvSpPr/>
          <p:nvPr/>
        </p:nvSpPr>
        <p:spPr>
          <a:xfrm>
            <a:off x="2587903" y="-261668"/>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2" name="Oval 11">
            <a:extLst>
              <a:ext uri="{FF2B5EF4-FFF2-40B4-BE49-F238E27FC236}">
                <a16:creationId xmlns="" xmlns:a16="http://schemas.microsoft.com/office/drawing/2014/main" id="{5922532F-2EEC-4E2F-8F87-3660E4A7A00E}"/>
              </a:ext>
            </a:extLst>
          </p:cNvPr>
          <p:cNvSpPr/>
          <p:nvPr/>
        </p:nvSpPr>
        <p:spPr>
          <a:xfrm>
            <a:off x="3159245" y="-299049"/>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Oval 12">
            <a:extLst>
              <a:ext uri="{FF2B5EF4-FFF2-40B4-BE49-F238E27FC236}">
                <a16:creationId xmlns="" xmlns:a16="http://schemas.microsoft.com/office/drawing/2014/main" id="{0041B1F1-BA2D-4169-9780-41D3195E9D76}"/>
              </a:ext>
            </a:extLst>
          </p:cNvPr>
          <p:cNvSpPr/>
          <p:nvPr/>
        </p:nvSpPr>
        <p:spPr>
          <a:xfrm>
            <a:off x="3997130" y="-165340"/>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Oval 13">
            <a:extLst>
              <a:ext uri="{FF2B5EF4-FFF2-40B4-BE49-F238E27FC236}">
                <a16:creationId xmlns="" xmlns:a16="http://schemas.microsoft.com/office/drawing/2014/main" id="{134A2969-22A6-4901-A45C-5A7BD91F613B}"/>
              </a:ext>
            </a:extLst>
          </p:cNvPr>
          <p:cNvSpPr/>
          <p:nvPr/>
        </p:nvSpPr>
        <p:spPr>
          <a:xfrm>
            <a:off x="2940170" y="-511697"/>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Oval 14">
            <a:extLst>
              <a:ext uri="{FF2B5EF4-FFF2-40B4-BE49-F238E27FC236}">
                <a16:creationId xmlns="" xmlns:a16="http://schemas.microsoft.com/office/drawing/2014/main" id="{7D61732D-1822-41E9-95FD-4FE8C3F9E11A}"/>
              </a:ext>
            </a:extLst>
          </p:cNvPr>
          <p:cNvSpPr/>
          <p:nvPr/>
        </p:nvSpPr>
        <p:spPr>
          <a:xfrm>
            <a:off x="4359215" y="-889958"/>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Oval 15">
            <a:extLst>
              <a:ext uri="{FF2B5EF4-FFF2-40B4-BE49-F238E27FC236}">
                <a16:creationId xmlns="" xmlns:a16="http://schemas.microsoft.com/office/drawing/2014/main" id="{24F0DC5C-3850-4967-9122-DDFAD6BA081A}"/>
              </a:ext>
            </a:extLst>
          </p:cNvPr>
          <p:cNvSpPr/>
          <p:nvPr/>
        </p:nvSpPr>
        <p:spPr>
          <a:xfrm>
            <a:off x="3717266" y="-414068"/>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Oval 16">
            <a:extLst>
              <a:ext uri="{FF2B5EF4-FFF2-40B4-BE49-F238E27FC236}">
                <a16:creationId xmlns="" xmlns:a16="http://schemas.microsoft.com/office/drawing/2014/main" id="{5A348FD6-4088-48B6-B41E-225EB6AB9B46}"/>
              </a:ext>
            </a:extLst>
          </p:cNvPr>
          <p:cNvSpPr/>
          <p:nvPr/>
        </p:nvSpPr>
        <p:spPr>
          <a:xfrm>
            <a:off x="4511615" y="-487392"/>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Oval 17">
            <a:extLst>
              <a:ext uri="{FF2B5EF4-FFF2-40B4-BE49-F238E27FC236}">
                <a16:creationId xmlns="" xmlns:a16="http://schemas.microsoft.com/office/drawing/2014/main" id="{A8CF1714-55FB-4A89-B80F-8E4BA310F1A7}"/>
              </a:ext>
            </a:extLst>
          </p:cNvPr>
          <p:cNvSpPr/>
          <p:nvPr/>
        </p:nvSpPr>
        <p:spPr>
          <a:xfrm>
            <a:off x="4775305" y="-228600"/>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Oval 18">
            <a:extLst>
              <a:ext uri="{FF2B5EF4-FFF2-40B4-BE49-F238E27FC236}">
                <a16:creationId xmlns="" xmlns:a16="http://schemas.microsoft.com/office/drawing/2014/main" id="{3C08F754-755E-417F-ABC3-2EA65EA9290B}"/>
              </a:ext>
            </a:extLst>
          </p:cNvPr>
          <p:cNvSpPr/>
          <p:nvPr/>
        </p:nvSpPr>
        <p:spPr>
          <a:xfrm>
            <a:off x="4990381" y="-838200"/>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Oval 19">
            <a:extLst>
              <a:ext uri="{FF2B5EF4-FFF2-40B4-BE49-F238E27FC236}">
                <a16:creationId xmlns="" xmlns:a16="http://schemas.microsoft.com/office/drawing/2014/main" id="{74E4773F-EE7B-4D47-A9B8-3DB7942AA036}"/>
              </a:ext>
            </a:extLst>
          </p:cNvPr>
          <p:cNvSpPr/>
          <p:nvPr/>
        </p:nvSpPr>
        <p:spPr>
          <a:xfrm>
            <a:off x="5288711" y="-393940"/>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 xmlns:a16="http://schemas.microsoft.com/office/drawing/2014/main" id="{B8A188CA-B721-4E06-8910-DB604355C889}"/>
              </a:ext>
            </a:extLst>
          </p:cNvPr>
          <p:cNvSpPr/>
          <p:nvPr/>
        </p:nvSpPr>
        <p:spPr>
          <a:xfrm>
            <a:off x="5486400" y="-661358"/>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 name="Oval 21">
            <a:extLst>
              <a:ext uri="{FF2B5EF4-FFF2-40B4-BE49-F238E27FC236}">
                <a16:creationId xmlns="" xmlns:a16="http://schemas.microsoft.com/office/drawing/2014/main" id="{4697F034-DC34-42CE-BE9A-202F81D66187}"/>
              </a:ext>
            </a:extLst>
          </p:cNvPr>
          <p:cNvSpPr/>
          <p:nvPr/>
        </p:nvSpPr>
        <p:spPr>
          <a:xfrm>
            <a:off x="5827143" y="-414068"/>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Oval 22">
            <a:extLst>
              <a:ext uri="{FF2B5EF4-FFF2-40B4-BE49-F238E27FC236}">
                <a16:creationId xmlns="" xmlns:a16="http://schemas.microsoft.com/office/drawing/2014/main" id="{B135F25F-19CF-44D0-9F8E-24BED927BAB4}"/>
              </a:ext>
            </a:extLst>
          </p:cNvPr>
          <p:cNvSpPr/>
          <p:nvPr/>
        </p:nvSpPr>
        <p:spPr>
          <a:xfrm>
            <a:off x="6121879" y="-661358"/>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Oval 23">
            <a:extLst>
              <a:ext uri="{FF2B5EF4-FFF2-40B4-BE49-F238E27FC236}">
                <a16:creationId xmlns="" xmlns:a16="http://schemas.microsoft.com/office/drawing/2014/main" id="{94ADE856-1E40-417D-A7D3-2527E4F03B9B}"/>
              </a:ext>
            </a:extLst>
          </p:cNvPr>
          <p:cNvSpPr/>
          <p:nvPr/>
        </p:nvSpPr>
        <p:spPr>
          <a:xfrm>
            <a:off x="6248400" y="-261668"/>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5" name="Oval 24">
            <a:extLst>
              <a:ext uri="{FF2B5EF4-FFF2-40B4-BE49-F238E27FC236}">
                <a16:creationId xmlns="" xmlns:a16="http://schemas.microsoft.com/office/drawing/2014/main" id="{600BA659-B795-413E-9796-2A9A7F7F08A1}"/>
              </a:ext>
            </a:extLst>
          </p:cNvPr>
          <p:cNvSpPr/>
          <p:nvPr/>
        </p:nvSpPr>
        <p:spPr>
          <a:xfrm>
            <a:off x="7505700" y="-241540"/>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Oval 25">
            <a:extLst>
              <a:ext uri="{FF2B5EF4-FFF2-40B4-BE49-F238E27FC236}">
                <a16:creationId xmlns="" xmlns:a16="http://schemas.microsoft.com/office/drawing/2014/main" id="{CC01477C-74E0-4CBA-9CEF-903B418E7F8A}"/>
              </a:ext>
            </a:extLst>
          </p:cNvPr>
          <p:cNvSpPr/>
          <p:nvPr/>
        </p:nvSpPr>
        <p:spPr>
          <a:xfrm>
            <a:off x="6629400" y="-914400"/>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7" name="Oval 26">
            <a:extLst>
              <a:ext uri="{FF2B5EF4-FFF2-40B4-BE49-F238E27FC236}">
                <a16:creationId xmlns="" xmlns:a16="http://schemas.microsoft.com/office/drawing/2014/main" id="{9D5D560E-332E-491D-B7DF-95884D9D5BD4}"/>
              </a:ext>
            </a:extLst>
          </p:cNvPr>
          <p:cNvSpPr/>
          <p:nvPr/>
        </p:nvSpPr>
        <p:spPr>
          <a:xfrm>
            <a:off x="7010400" y="-470140"/>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Oval 27">
            <a:extLst>
              <a:ext uri="{FF2B5EF4-FFF2-40B4-BE49-F238E27FC236}">
                <a16:creationId xmlns="" xmlns:a16="http://schemas.microsoft.com/office/drawing/2014/main" id="{87A0D63C-C0B2-4165-AB54-26F721834A78}"/>
              </a:ext>
            </a:extLst>
          </p:cNvPr>
          <p:cNvSpPr/>
          <p:nvPr/>
        </p:nvSpPr>
        <p:spPr>
          <a:xfrm>
            <a:off x="7862709" y="-737558"/>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 name="Oval 28">
            <a:extLst>
              <a:ext uri="{FF2B5EF4-FFF2-40B4-BE49-F238E27FC236}">
                <a16:creationId xmlns="" xmlns:a16="http://schemas.microsoft.com/office/drawing/2014/main" id="{97041C71-E146-456F-B766-D580B6DBCF3F}"/>
              </a:ext>
            </a:extLst>
          </p:cNvPr>
          <p:cNvSpPr/>
          <p:nvPr/>
        </p:nvSpPr>
        <p:spPr>
          <a:xfrm>
            <a:off x="8153400" y="-317740"/>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 name="Oval 29">
            <a:extLst>
              <a:ext uri="{FF2B5EF4-FFF2-40B4-BE49-F238E27FC236}">
                <a16:creationId xmlns="" xmlns:a16="http://schemas.microsoft.com/office/drawing/2014/main" id="{AA013E60-B03D-4875-8759-B026FF63C498}"/>
              </a:ext>
            </a:extLst>
          </p:cNvPr>
          <p:cNvSpPr/>
          <p:nvPr/>
        </p:nvSpPr>
        <p:spPr>
          <a:xfrm>
            <a:off x="8305800" y="-914400"/>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1" name="Oval 30">
            <a:extLst>
              <a:ext uri="{FF2B5EF4-FFF2-40B4-BE49-F238E27FC236}">
                <a16:creationId xmlns="" xmlns:a16="http://schemas.microsoft.com/office/drawing/2014/main" id="{EAC7B794-76FB-4372-AAAA-A6012DD40302}"/>
              </a:ext>
            </a:extLst>
          </p:cNvPr>
          <p:cNvSpPr/>
          <p:nvPr/>
        </p:nvSpPr>
        <p:spPr>
          <a:xfrm>
            <a:off x="8763000" y="-381000"/>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 name="Oval 31">
            <a:extLst>
              <a:ext uri="{FF2B5EF4-FFF2-40B4-BE49-F238E27FC236}">
                <a16:creationId xmlns="" xmlns:a16="http://schemas.microsoft.com/office/drawing/2014/main" id="{99C70CF6-447D-4775-8FB9-0ED875FE33E1}"/>
              </a:ext>
            </a:extLst>
          </p:cNvPr>
          <p:cNvSpPr/>
          <p:nvPr/>
        </p:nvSpPr>
        <p:spPr>
          <a:xfrm>
            <a:off x="301481" y="-408317"/>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3" name="Oval 32">
            <a:extLst>
              <a:ext uri="{FF2B5EF4-FFF2-40B4-BE49-F238E27FC236}">
                <a16:creationId xmlns="" xmlns:a16="http://schemas.microsoft.com/office/drawing/2014/main" id="{636E6400-FA6A-4D9B-8B5F-26615FAF4FFD}"/>
              </a:ext>
            </a:extLst>
          </p:cNvPr>
          <p:cNvSpPr/>
          <p:nvPr/>
        </p:nvSpPr>
        <p:spPr>
          <a:xfrm>
            <a:off x="252725" y="-685800"/>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4" name="Oval 33">
            <a:extLst>
              <a:ext uri="{FF2B5EF4-FFF2-40B4-BE49-F238E27FC236}">
                <a16:creationId xmlns="" xmlns:a16="http://schemas.microsoft.com/office/drawing/2014/main" id="{8AF65A70-DE25-4EC8-B363-5B0C64A23BF8}"/>
              </a:ext>
            </a:extLst>
          </p:cNvPr>
          <p:cNvSpPr/>
          <p:nvPr/>
        </p:nvSpPr>
        <p:spPr>
          <a:xfrm>
            <a:off x="731343" y="-487392"/>
            <a:ext cx="152400" cy="152400"/>
          </a:xfrm>
          <a:prstGeom prst="ellipse">
            <a:avLst/>
          </a:prstGeom>
          <a:gradFill flip="none" rotWithShape="1">
            <a:gsLst>
              <a:gs pos="0">
                <a:schemeClr val="bg1"/>
              </a:gs>
              <a:gs pos="50000">
                <a:schemeClr val="bg1">
                  <a:shade val="67500"/>
                  <a:satMod val="115000"/>
                </a:schemeClr>
              </a:gs>
              <a:gs pos="100000">
                <a:schemeClr val="bg1">
                  <a:shade val="100000"/>
                  <a:satMod val="115000"/>
                </a:schemeClr>
              </a:gs>
            </a:gsLst>
            <a:path path="circle">
              <a:fillToRect l="50000" t="50000" r="50000" b="50000"/>
            </a:path>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6" name="Oval 35">
            <a:extLst>
              <a:ext uri="{FF2B5EF4-FFF2-40B4-BE49-F238E27FC236}">
                <a16:creationId xmlns="" xmlns:a16="http://schemas.microsoft.com/office/drawing/2014/main" id="{4ABF8872-A866-40AD-9966-EB38EB131737}"/>
              </a:ext>
            </a:extLst>
          </p:cNvPr>
          <p:cNvSpPr/>
          <p:nvPr/>
        </p:nvSpPr>
        <p:spPr>
          <a:xfrm>
            <a:off x="5316538" y="4911725"/>
            <a:ext cx="4191000" cy="28606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2148" name="Picture 34">
            <a:extLst>
              <a:ext uri="{FF2B5EF4-FFF2-40B4-BE49-F238E27FC236}">
                <a16:creationId xmlns="" xmlns:a16="http://schemas.microsoft.com/office/drawing/2014/main" id="{5ED2CBFD-B122-4BC7-B9E0-BBBA9FE8C9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3775" y="4010025"/>
            <a:ext cx="8096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36">
            <a:extLst>
              <a:ext uri="{FF2B5EF4-FFF2-40B4-BE49-F238E27FC236}">
                <a16:creationId xmlns="" xmlns:a16="http://schemas.microsoft.com/office/drawing/2014/main" id="{5FA06A8F-8EDB-4C15-99D0-068A4E292968}"/>
              </a:ext>
            </a:extLst>
          </p:cNvPr>
          <p:cNvSpPr/>
          <p:nvPr/>
        </p:nvSpPr>
        <p:spPr>
          <a:xfrm>
            <a:off x="969963" y="5254625"/>
            <a:ext cx="5799137" cy="28606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 xmlns:a16="http://schemas.microsoft.com/office/drawing/2014/main" id="{531E420D-463C-4AD4-9E3B-BFF6993CF6F0}"/>
              </a:ext>
            </a:extLst>
          </p:cNvPr>
          <p:cNvSpPr/>
          <p:nvPr/>
        </p:nvSpPr>
        <p:spPr>
          <a:xfrm>
            <a:off x="-979488" y="4899025"/>
            <a:ext cx="3051176" cy="28606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9" name="Picture 38" descr="snowman4.jpg">
            <a:extLst>
              <a:ext uri="{FF2B5EF4-FFF2-40B4-BE49-F238E27FC236}">
                <a16:creationId xmlns="" xmlns:a16="http://schemas.microsoft.com/office/drawing/2014/main" id="{3AAB43A6-BC74-4B90-8237-864A40C580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47" y="1345176"/>
            <a:ext cx="1561906" cy="2139597"/>
          </a:xfrm>
          <a:prstGeom prst="rect">
            <a:avLst/>
          </a:prstGeom>
        </p:spPr>
      </p:pic>
      <p:pic>
        <p:nvPicPr>
          <p:cNvPr id="40" name="Picture 39" descr="snowman 2.jpg">
            <a:extLst>
              <a:ext uri="{FF2B5EF4-FFF2-40B4-BE49-F238E27FC236}">
                <a16:creationId xmlns="" xmlns:a16="http://schemas.microsoft.com/office/drawing/2014/main" id="{7A919101-E852-4387-92BA-F9DEACF7AA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2894" y="1360092"/>
            <a:ext cx="1561906" cy="2169314"/>
          </a:xfrm>
          <a:prstGeom prst="rect">
            <a:avLst/>
          </a:prstGeom>
        </p:spPr>
      </p:pic>
      <p:pic>
        <p:nvPicPr>
          <p:cNvPr id="41" name="Picture 40" descr="snowman 3.jpg">
            <a:extLst>
              <a:ext uri="{FF2B5EF4-FFF2-40B4-BE49-F238E27FC236}">
                <a16:creationId xmlns="" xmlns:a16="http://schemas.microsoft.com/office/drawing/2014/main" id="{2B4979CB-F50E-411A-BE30-CC20279D62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2838" y="1356020"/>
            <a:ext cx="1554162" cy="2128989"/>
          </a:xfrm>
          <a:prstGeom prst="rect">
            <a:avLst/>
          </a:prstGeom>
        </p:spPr>
      </p:pic>
      <p:pic>
        <p:nvPicPr>
          <p:cNvPr id="42" name="Picture 41" descr="Up close Snowman.jpg">
            <a:extLst>
              <a:ext uri="{FF2B5EF4-FFF2-40B4-BE49-F238E27FC236}">
                <a16:creationId xmlns="" xmlns:a16="http://schemas.microsoft.com/office/drawing/2014/main" id="{672344F5-DD63-45E7-B2F9-A163D396FD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8694" y="1345177"/>
            <a:ext cx="1561906" cy="21844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repeatCount="indefinite" fill="hold" nodeType="clickEffect">
                                  <p:stCondLst>
                                    <p:cond delay="0"/>
                                  </p:stCondLst>
                                  <p:childTnLst>
                                    <p:anim calcmode="lin" valueType="num">
                                      <p:cBhvr additive="base">
                                        <p:cTn id="6" dur="5000"/>
                                        <p:tgtEl>
                                          <p:spTgt spid="33"/>
                                        </p:tgtEl>
                                        <p:attrNameLst>
                                          <p:attrName>ppt_x</p:attrName>
                                        </p:attrNameLst>
                                      </p:cBhvr>
                                      <p:tavLst>
                                        <p:tav tm="0">
                                          <p:val>
                                            <p:strVal val="ppt_x"/>
                                          </p:val>
                                        </p:tav>
                                        <p:tav tm="100000">
                                          <p:val>
                                            <p:strVal val="ppt_x"/>
                                          </p:val>
                                        </p:tav>
                                      </p:tavLst>
                                    </p:anim>
                                    <p:anim calcmode="lin" valueType="num">
                                      <p:cBhvr additive="base">
                                        <p:cTn id="7" dur="5000"/>
                                        <p:tgtEl>
                                          <p:spTgt spid="33"/>
                                        </p:tgtEl>
                                        <p:attrNameLst>
                                          <p:attrName>ppt_y</p:attrName>
                                        </p:attrNameLst>
                                      </p:cBhvr>
                                      <p:tavLst>
                                        <p:tav tm="0">
                                          <p:val>
                                            <p:strVal val="ppt_y"/>
                                          </p:val>
                                        </p:tav>
                                        <p:tav tm="100000">
                                          <p:val>
                                            <p:strVal val="1+ppt_h/2"/>
                                          </p:val>
                                        </p:tav>
                                      </p:tavLst>
                                    </p:anim>
                                    <p:set>
                                      <p:cBhvr>
                                        <p:cTn id="8" dur="1" fill="hold">
                                          <p:stCondLst>
                                            <p:cond delay="4999"/>
                                          </p:stCondLst>
                                        </p:cTn>
                                        <p:tgtEl>
                                          <p:spTgt spid="33"/>
                                        </p:tgtEl>
                                        <p:attrNameLst>
                                          <p:attrName>style.visibility</p:attrName>
                                        </p:attrNameLst>
                                      </p:cBhvr>
                                      <p:to>
                                        <p:strVal val="hidden"/>
                                      </p:to>
                                    </p:set>
                                  </p:childTnLst>
                                </p:cTn>
                              </p:par>
                              <p:par>
                                <p:cTn id="9" presetID="2" presetClass="exit" presetSubtype="4" repeatCount="indefinite" fill="hold" nodeType="withEffect">
                                  <p:stCondLst>
                                    <p:cond delay="0"/>
                                  </p:stCondLst>
                                  <p:childTnLst>
                                    <p:anim calcmode="lin" valueType="num">
                                      <p:cBhvr additive="base">
                                        <p:cTn id="10" dur="6000"/>
                                        <p:tgtEl>
                                          <p:spTgt spid="34"/>
                                        </p:tgtEl>
                                        <p:attrNameLst>
                                          <p:attrName>ppt_x</p:attrName>
                                        </p:attrNameLst>
                                      </p:cBhvr>
                                      <p:tavLst>
                                        <p:tav tm="0">
                                          <p:val>
                                            <p:strVal val="ppt_x"/>
                                          </p:val>
                                        </p:tav>
                                        <p:tav tm="100000">
                                          <p:val>
                                            <p:strVal val="ppt_x"/>
                                          </p:val>
                                        </p:tav>
                                      </p:tavLst>
                                    </p:anim>
                                    <p:anim calcmode="lin" valueType="num">
                                      <p:cBhvr additive="base">
                                        <p:cTn id="11" dur="6000"/>
                                        <p:tgtEl>
                                          <p:spTgt spid="34"/>
                                        </p:tgtEl>
                                        <p:attrNameLst>
                                          <p:attrName>ppt_y</p:attrName>
                                        </p:attrNameLst>
                                      </p:cBhvr>
                                      <p:tavLst>
                                        <p:tav tm="0">
                                          <p:val>
                                            <p:strVal val="ppt_y"/>
                                          </p:val>
                                        </p:tav>
                                        <p:tav tm="100000">
                                          <p:val>
                                            <p:strVal val="1+ppt_h/2"/>
                                          </p:val>
                                        </p:tav>
                                      </p:tavLst>
                                    </p:anim>
                                    <p:set>
                                      <p:cBhvr>
                                        <p:cTn id="12" dur="1" fill="hold">
                                          <p:stCondLst>
                                            <p:cond delay="5999"/>
                                          </p:stCondLst>
                                        </p:cTn>
                                        <p:tgtEl>
                                          <p:spTgt spid="34"/>
                                        </p:tgtEl>
                                        <p:attrNameLst>
                                          <p:attrName>style.visibility</p:attrName>
                                        </p:attrNameLst>
                                      </p:cBhvr>
                                      <p:to>
                                        <p:strVal val="hidden"/>
                                      </p:to>
                                    </p:set>
                                  </p:childTnLst>
                                </p:cTn>
                              </p:par>
                              <p:par>
                                <p:cTn id="13" presetID="2" presetClass="exit" presetSubtype="4" repeatCount="indefinite" fill="hold" nodeType="withEffect">
                                  <p:stCondLst>
                                    <p:cond delay="0"/>
                                  </p:stCondLst>
                                  <p:childTnLst>
                                    <p:anim calcmode="lin" valueType="num">
                                      <p:cBhvr additive="base">
                                        <p:cTn id="14" dur="7000"/>
                                        <p:tgtEl>
                                          <p:spTgt spid="3"/>
                                        </p:tgtEl>
                                        <p:attrNameLst>
                                          <p:attrName>ppt_x</p:attrName>
                                        </p:attrNameLst>
                                      </p:cBhvr>
                                      <p:tavLst>
                                        <p:tav tm="0">
                                          <p:val>
                                            <p:strVal val="ppt_x"/>
                                          </p:val>
                                        </p:tav>
                                        <p:tav tm="100000">
                                          <p:val>
                                            <p:strVal val="ppt_x"/>
                                          </p:val>
                                        </p:tav>
                                      </p:tavLst>
                                    </p:anim>
                                    <p:anim calcmode="lin" valueType="num">
                                      <p:cBhvr additive="base">
                                        <p:cTn id="15" dur="7000"/>
                                        <p:tgtEl>
                                          <p:spTgt spid="3"/>
                                        </p:tgtEl>
                                        <p:attrNameLst>
                                          <p:attrName>ppt_y</p:attrName>
                                        </p:attrNameLst>
                                      </p:cBhvr>
                                      <p:tavLst>
                                        <p:tav tm="0">
                                          <p:val>
                                            <p:strVal val="ppt_y"/>
                                          </p:val>
                                        </p:tav>
                                        <p:tav tm="100000">
                                          <p:val>
                                            <p:strVal val="1+ppt_h/2"/>
                                          </p:val>
                                        </p:tav>
                                      </p:tavLst>
                                    </p:anim>
                                    <p:set>
                                      <p:cBhvr>
                                        <p:cTn id="16" dur="1" fill="hold">
                                          <p:stCondLst>
                                            <p:cond delay="6999"/>
                                          </p:stCondLst>
                                        </p:cTn>
                                        <p:tgtEl>
                                          <p:spTgt spid="3"/>
                                        </p:tgtEl>
                                        <p:attrNameLst>
                                          <p:attrName>style.visibility</p:attrName>
                                        </p:attrNameLst>
                                      </p:cBhvr>
                                      <p:to>
                                        <p:strVal val="hidden"/>
                                      </p:to>
                                    </p:set>
                                  </p:childTnLst>
                                </p:cTn>
                              </p:par>
                              <p:par>
                                <p:cTn id="17" presetID="2" presetClass="exit" presetSubtype="4" repeatCount="indefinite" fill="hold" nodeType="withEffect">
                                  <p:stCondLst>
                                    <p:cond delay="0"/>
                                  </p:stCondLst>
                                  <p:childTnLst>
                                    <p:anim calcmode="lin" valueType="num">
                                      <p:cBhvr additive="base">
                                        <p:cTn id="18" dur="8000"/>
                                        <p:tgtEl>
                                          <p:spTgt spid="32"/>
                                        </p:tgtEl>
                                        <p:attrNameLst>
                                          <p:attrName>ppt_x</p:attrName>
                                        </p:attrNameLst>
                                      </p:cBhvr>
                                      <p:tavLst>
                                        <p:tav tm="0">
                                          <p:val>
                                            <p:strVal val="ppt_x"/>
                                          </p:val>
                                        </p:tav>
                                        <p:tav tm="100000">
                                          <p:val>
                                            <p:strVal val="ppt_x"/>
                                          </p:val>
                                        </p:tav>
                                      </p:tavLst>
                                    </p:anim>
                                    <p:anim calcmode="lin" valueType="num">
                                      <p:cBhvr additive="base">
                                        <p:cTn id="19" dur="8000"/>
                                        <p:tgtEl>
                                          <p:spTgt spid="32"/>
                                        </p:tgtEl>
                                        <p:attrNameLst>
                                          <p:attrName>ppt_y</p:attrName>
                                        </p:attrNameLst>
                                      </p:cBhvr>
                                      <p:tavLst>
                                        <p:tav tm="0">
                                          <p:val>
                                            <p:strVal val="ppt_y"/>
                                          </p:val>
                                        </p:tav>
                                        <p:tav tm="100000">
                                          <p:val>
                                            <p:strVal val="1+ppt_h/2"/>
                                          </p:val>
                                        </p:tav>
                                      </p:tavLst>
                                    </p:anim>
                                    <p:set>
                                      <p:cBhvr>
                                        <p:cTn id="20" dur="1" fill="hold">
                                          <p:stCondLst>
                                            <p:cond delay="7999"/>
                                          </p:stCondLst>
                                        </p:cTn>
                                        <p:tgtEl>
                                          <p:spTgt spid="32"/>
                                        </p:tgtEl>
                                        <p:attrNameLst>
                                          <p:attrName>style.visibility</p:attrName>
                                        </p:attrNameLst>
                                      </p:cBhvr>
                                      <p:to>
                                        <p:strVal val="hidden"/>
                                      </p:to>
                                    </p:set>
                                  </p:childTnLst>
                                </p:cTn>
                              </p:par>
                              <p:par>
                                <p:cTn id="21" presetID="2" presetClass="exit" presetSubtype="4" repeatCount="indefinite" fill="hold" nodeType="withEffect">
                                  <p:stCondLst>
                                    <p:cond delay="0"/>
                                  </p:stCondLst>
                                  <p:childTnLst>
                                    <p:anim calcmode="lin" valueType="num">
                                      <p:cBhvr additive="base">
                                        <p:cTn id="22" dur="9000"/>
                                        <p:tgtEl>
                                          <p:spTgt spid="5"/>
                                        </p:tgtEl>
                                        <p:attrNameLst>
                                          <p:attrName>ppt_x</p:attrName>
                                        </p:attrNameLst>
                                      </p:cBhvr>
                                      <p:tavLst>
                                        <p:tav tm="0">
                                          <p:val>
                                            <p:strVal val="ppt_x"/>
                                          </p:val>
                                        </p:tav>
                                        <p:tav tm="100000">
                                          <p:val>
                                            <p:strVal val="ppt_x"/>
                                          </p:val>
                                        </p:tav>
                                      </p:tavLst>
                                    </p:anim>
                                    <p:anim calcmode="lin" valueType="num">
                                      <p:cBhvr additive="base">
                                        <p:cTn id="23" dur="9000"/>
                                        <p:tgtEl>
                                          <p:spTgt spid="5"/>
                                        </p:tgtEl>
                                        <p:attrNameLst>
                                          <p:attrName>ppt_y</p:attrName>
                                        </p:attrNameLst>
                                      </p:cBhvr>
                                      <p:tavLst>
                                        <p:tav tm="0">
                                          <p:val>
                                            <p:strVal val="ppt_y"/>
                                          </p:val>
                                        </p:tav>
                                        <p:tav tm="100000">
                                          <p:val>
                                            <p:strVal val="1+ppt_h/2"/>
                                          </p:val>
                                        </p:tav>
                                      </p:tavLst>
                                    </p:anim>
                                    <p:set>
                                      <p:cBhvr>
                                        <p:cTn id="24" dur="1" fill="hold">
                                          <p:stCondLst>
                                            <p:cond delay="8999"/>
                                          </p:stCondLst>
                                        </p:cTn>
                                        <p:tgtEl>
                                          <p:spTgt spid="5"/>
                                        </p:tgtEl>
                                        <p:attrNameLst>
                                          <p:attrName>style.visibility</p:attrName>
                                        </p:attrNameLst>
                                      </p:cBhvr>
                                      <p:to>
                                        <p:strVal val="hidden"/>
                                      </p:to>
                                    </p:set>
                                  </p:childTnLst>
                                </p:cTn>
                              </p:par>
                              <p:par>
                                <p:cTn id="25" presetID="2" presetClass="exit" presetSubtype="4" repeatCount="indefinite" fill="hold" nodeType="withEffect">
                                  <p:stCondLst>
                                    <p:cond delay="0"/>
                                  </p:stCondLst>
                                  <p:childTnLst>
                                    <p:anim calcmode="lin" valueType="num">
                                      <p:cBhvr additive="base">
                                        <p:cTn id="26" dur="2000"/>
                                        <p:tgtEl>
                                          <p:spTgt spid="6"/>
                                        </p:tgtEl>
                                        <p:attrNameLst>
                                          <p:attrName>ppt_x</p:attrName>
                                        </p:attrNameLst>
                                      </p:cBhvr>
                                      <p:tavLst>
                                        <p:tav tm="0">
                                          <p:val>
                                            <p:strVal val="ppt_x"/>
                                          </p:val>
                                        </p:tav>
                                        <p:tav tm="100000">
                                          <p:val>
                                            <p:strVal val="ppt_x"/>
                                          </p:val>
                                        </p:tav>
                                      </p:tavLst>
                                    </p:anim>
                                    <p:anim calcmode="lin" valueType="num">
                                      <p:cBhvr additive="base">
                                        <p:cTn id="27" dur="2000"/>
                                        <p:tgtEl>
                                          <p:spTgt spid="6"/>
                                        </p:tgtEl>
                                        <p:attrNameLst>
                                          <p:attrName>ppt_y</p:attrName>
                                        </p:attrNameLst>
                                      </p:cBhvr>
                                      <p:tavLst>
                                        <p:tav tm="0">
                                          <p:val>
                                            <p:strVal val="ppt_y"/>
                                          </p:val>
                                        </p:tav>
                                        <p:tav tm="100000">
                                          <p:val>
                                            <p:strVal val="1+ppt_h/2"/>
                                          </p:val>
                                        </p:tav>
                                      </p:tavLst>
                                    </p:anim>
                                    <p:set>
                                      <p:cBhvr>
                                        <p:cTn id="28" dur="1" fill="hold">
                                          <p:stCondLst>
                                            <p:cond delay="1999"/>
                                          </p:stCondLst>
                                        </p:cTn>
                                        <p:tgtEl>
                                          <p:spTgt spid="6"/>
                                        </p:tgtEl>
                                        <p:attrNameLst>
                                          <p:attrName>style.visibility</p:attrName>
                                        </p:attrNameLst>
                                      </p:cBhvr>
                                      <p:to>
                                        <p:strVal val="hidden"/>
                                      </p:to>
                                    </p:set>
                                  </p:childTnLst>
                                </p:cTn>
                              </p:par>
                              <p:par>
                                <p:cTn id="29" presetID="2" presetClass="exit" presetSubtype="4" repeatCount="indefinite" fill="hold" nodeType="withEffect">
                                  <p:stCondLst>
                                    <p:cond delay="0"/>
                                  </p:stCondLst>
                                  <p:childTnLst>
                                    <p:anim calcmode="lin" valueType="num">
                                      <p:cBhvr additive="base">
                                        <p:cTn id="30" dur="6000"/>
                                        <p:tgtEl>
                                          <p:spTgt spid="4"/>
                                        </p:tgtEl>
                                        <p:attrNameLst>
                                          <p:attrName>ppt_x</p:attrName>
                                        </p:attrNameLst>
                                      </p:cBhvr>
                                      <p:tavLst>
                                        <p:tav tm="0">
                                          <p:val>
                                            <p:strVal val="ppt_x"/>
                                          </p:val>
                                        </p:tav>
                                        <p:tav tm="100000">
                                          <p:val>
                                            <p:strVal val="ppt_x"/>
                                          </p:val>
                                        </p:tav>
                                      </p:tavLst>
                                    </p:anim>
                                    <p:anim calcmode="lin" valueType="num">
                                      <p:cBhvr additive="base">
                                        <p:cTn id="31" dur="6000"/>
                                        <p:tgtEl>
                                          <p:spTgt spid="4"/>
                                        </p:tgtEl>
                                        <p:attrNameLst>
                                          <p:attrName>ppt_y</p:attrName>
                                        </p:attrNameLst>
                                      </p:cBhvr>
                                      <p:tavLst>
                                        <p:tav tm="0">
                                          <p:val>
                                            <p:strVal val="ppt_y"/>
                                          </p:val>
                                        </p:tav>
                                        <p:tav tm="100000">
                                          <p:val>
                                            <p:strVal val="1+ppt_h/2"/>
                                          </p:val>
                                        </p:tav>
                                      </p:tavLst>
                                    </p:anim>
                                    <p:set>
                                      <p:cBhvr>
                                        <p:cTn id="32" dur="1" fill="hold">
                                          <p:stCondLst>
                                            <p:cond delay="5999"/>
                                          </p:stCondLst>
                                        </p:cTn>
                                        <p:tgtEl>
                                          <p:spTgt spid="4"/>
                                        </p:tgtEl>
                                        <p:attrNameLst>
                                          <p:attrName>style.visibility</p:attrName>
                                        </p:attrNameLst>
                                      </p:cBhvr>
                                      <p:to>
                                        <p:strVal val="hidden"/>
                                      </p:to>
                                    </p:set>
                                  </p:childTnLst>
                                </p:cTn>
                              </p:par>
                              <p:par>
                                <p:cTn id="33" presetID="2" presetClass="exit" presetSubtype="4" repeatCount="indefinite" fill="hold" nodeType="withEffect">
                                  <p:stCondLst>
                                    <p:cond delay="0"/>
                                  </p:stCondLst>
                                  <p:childTnLst>
                                    <p:anim calcmode="lin" valueType="num">
                                      <p:cBhvr additive="base">
                                        <p:cTn id="34" dur="7000"/>
                                        <p:tgtEl>
                                          <p:spTgt spid="8"/>
                                        </p:tgtEl>
                                        <p:attrNameLst>
                                          <p:attrName>ppt_x</p:attrName>
                                        </p:attrNameLst>
                                      </p:cBhvr>
                                      <p:tavLst>
                                        <p:tav tm="0">
                                          <p:val>
                                            <p:strVal val="ppt_x"/>
                                          </p:val>
                                        </p:tav>
                                        <p:tav tm="100000">
                                          <p:val>
                                            <p:strVal val="ppt_x"/>
                                          </p:val>
                                        </p:tav>
                                      </p:tavLst>
                                    </p:anim>
                                    <p:anim calcmode="lin" valueType="num">
                                      <p:cBhvr additive="base">
                                        <p:cTn id="35" dur="7000"/>
                                        <p:tgtEl>
                                          <p:spTgt spid="8"/>
                                        </p:tgtEl>
                                        <p:attrNameLst>
                                          <p:attrName>ppt_y</p:attrName>
                                        </p:attrNameLst>
                                      </p:cBhvr>
                                      <p:tavLst>
                                        <p:tav tm="0">
                                          <p:val>
                                            <p:strVal val="ppt_y"/>
                                          </p:val>
                                        </p:tav>
                                        <p:tav tm="100000">
                                          <p:val>
                                            <p:strVal val="1+ppt_h/2"/>
                                          </p:val>
                                        </p:tav>
                                      </p:tavLst>
                                    </p:anim>
                                    <p:set>
                                      <p:cBhvr>
                                        <p:cTn id="36" dur="1" fill="hold">
                                          <p:stCondLst>
                                            <p:cond delay="6999"/>
                                          </p:stCondLst>
                                        </p:cTn>
                                        <p:tgtEl>
                                          <p:spTgt spid="8"/>
                                        </p:tgtEl>
                                        <p:attrNameLst>
                                          <p:attrName>style.visibility</p:attrName>
                                        </p:attrNameLst>
                                      </p:cBhvr>
                                      <p:to>
                                        <p:strVal val="hidden"/>
                                      </p:to>
                                    </p:set>
                                  </p:childTnLst>
                                </p:cTn>
                              </p:par>
                              <p:par>
                                <p:cTn id="37" presetID="2" presetClass="exit" presetSubtype="4" repeatCount="indefinite" fill="hold" nodeType="withEffect">
                                  <p:stCondLst>
                                    <p:cond delay="0"/>
                                  </p:stCondLst>
                                  <p:childTnLst>
                                    <p:anim calcmode="lin" valueType="num">
                                      <p:cBhvr additive="base">
                                        <p:cTn id="38" dur="8000"/>
                                        <p:tgtEl>
                                          <p:spTgt spid="7"/>
                                        </p:tgtEl>
                                        <p:attrNameLst>
                                          <p:attrName>ppt_x</p:attrName>
                                        </p:attrNameLst>
                                      </p:cBhvr>
                                      <p:tavLst>
                                        <p:tav tm="0">
                                          <p:val>
                                            <p:strVal val="ppt_x"/>
                                          </p:val>
                                        </p:tav>
                                        <p:tav tm="100000">
                                          <p:val>
                                            <p:strVal val="ppt_x"/>
                                          </p:val>
                                        </p:tav>
                                      </p:tavLst>
                                    </p:anim>
                                    <p:anim calcmode="lin" valueType="num">
                                      <p:cBhvr additive="base">
                                        <p:cTn id="39" dur="8000"/>
                                        <p:tgtEl>
                                          <p:spTgt spid="7"/>
                                        </p:tgtEl>
                                        <p:attrNameLst>
                                          <p:attrName>ppt_y</p:attrName>
                                        </p:attrNameLst>
                                      </p:cBhvr>
                                      <p:tavLst>
                                        <p:tav tm="0">
                                          <p:val>
                                            <p:strVal val="ppt_y"/>
                                          </p:val>
                                        </p:tav>
                                        <p:tav tm="100000">
                                          <p:val>
                                            <p:strVal val="1+ppt_h/2"/>
                                          </p:val>
                                        </p:tav>
                                      </p:tavLst>
                                    </p:anim>
                                    <p:set>
                                      <p:cBhvr>
                                        <p:cTn id="40" dur="1" fill="hold">
                                          <p:stCondLst>
                                            <p:cond delay="7999"/>
                                          </p:stCondLst>
                                        </p:cTn>
                                        <p:tgtEl>
                                          <p:spTgt spid="7"/>
                                        </p:tgtEl>
                                        <p:attrNameLst>
                                          <p:attrName>style.visibility</p:attrName>
                                        </p:attrNameLst>
                                      </p:cBhvr>
                                      <p:to>
                                        <p:strVal val="hidden"/>
                                      </p:to>
                                    </p:set>
                                  </p:childTnLst>
                                </p:cTn>
                              </p:par>
                              <p:par>
                                <p:cTn id="41" presetID="2" presetClass="exit" presetSubtype="4" repeatCount="indefinite" fill="hold" nodeType="withEffect">
                                  <p:stCondLst>
                                    <p:cond delay="0"/>
                                  </p:stCondLst>
                                  <p:childTnLst>
                                    <p:anim calcmode="lin" valueType="num">
                                      <p:cBhvr additive="base">
                                        <p:cTn id="42" dur="9000"/>
                                        <p:tgtEl>
                                          <p:spTgt spid="10"/>
                                        </p:tgtEl>
                                        <p:attrNameLst>
                                          <p:attrName>ppt_x</p:attrName>
                                        </p:attrNameLst>
                                      </p:cBhvr>
                                      <p:tavLst>
                                        <p:tav tm="0">
                                          <p:val>
                                            <p:strVal val="ppt_x"/>
                                          </p:val>
                                        </p:tav>
                                        <p:tav tm="100000">
                                          <p:val>
                                            <p:strVal val="ppt_x"/>
                                          </p:val>
                                        </p:tav>
                                      </p:tavLst>
                                    </p:anim>
                                    <p:anim calcmode="lin" valueType="num">
                                      <p:cBhvr additive="base">
                                        <p:cTn id="43" dur="9000"/>
                                        <p:tgtEl>
                                          <p:spTgt spid="10"/>
                                        </p:tgtEl>
                                        <p:attrNameLst>
                                          <p:attrName>ppt_y</p:attrName>
                                        </p:attrNameLst>
                                      </p:cBhvr>
                                      <p:tavLst>
                                        <p:tav tm="0">
                                          <p:val>
                                            <p:strVal val="ppt_y"/>
                                          </p:val>
                                        </p:tav>
                                        <p:tav tm="100000">
                                          <p:val>
                                            <p:strVal val="1+ppt_h/2"/>
                                          </p:val>
                                        </p:tav>
                                      </p:tavLst>
                                    </p:anim>
                                    <p:set>
                                      <p:cBhvr>
                                        <p:cTn id="44" dur="1" fill="hold">
                                          <p:stCondLst>
                                            <p:cond delay="8999"/>
                                          </p:stCondLst>
                                        </p:cTn>
                                        <p:tgtEl>
                                          <p:spTgt spid="10"/>
                                        </p:tgtEl>
                                        <p:attrNameLst>
                                          <p:attrName>style.visibility</p:attrName>
                                        </p:attrNameLst>
                                      </p:cBhvr>
                                      <p:to>
                                        <p:strVal val="hidden"/>
                                      </p:to>
                                    </p:set>
                                  </p:childTnLst>
                                </p:cTn>
                              </p:par>
                              <p:par>
                                <p:cTn id="45" presetID="2" presetClass="exit" presetSubtype="4" repeatCount="indefinite" fill="hold" nodeType="withEffect">
                                  <p:stCondLst>
                                    <p:cond delay="0"/>
                                  </p:stCondLst>
                                  <p:childTnLst>
                                    <p:anim calcmode="lin" valueType="num">
                                      <p:cBhvr additive="base">
                                        <p:cTn id="46" dur="3000"/>
                                        <p:tgtEl>
                                          <p:spTgt spid="9"/>
                                        </p:tgtEl>
                                        <p:attrNameLst>
                                          <p:attrName>ppt_x</p:attrName>
                                        </p:attrNameLst>
                                      </p:cBhvr>
                                      <p:tavLst>
                                        <p:tav tm="0">
                                          <p:val>
                                            <p:strVal val="ppt_x"/>
                                          </p:val>
                                        </p:tav>
                                        <p:tav tm="100000">
                                          <p:val>
                                            <p:strVal val="ppt_x"/>
                                          </p:val>
                                        </p:tav>
                                      </p:tavLst>
                                    </p:anim>
                                    <p:anim calcmode="lin" valueType="num">
                                      <p:cBhvr additive="base">
                                        <p:cTn id="47" dur="3000"/>
                                        <p:tgtEl>
                                          <p:spTgt spid="9"/>
                                        </p:tgtEl>
                                        <p:attrNameLst>
                                          <p:attrName>ppt_y</p:attrName>
                                        </p:attrNameLst>
                                      </p:cBhvr>
                                      <p:tavLst>
                                        <p:tav tm="0">
                                          <p:val>
                                            <p:strVal val="ppt_y"/>
                                          </p:val>
                                        </p:tav>
                                        <p:tav tm="100000">
                                          <p:val>
                                            <p:strVal val="1+ppt_h/2"/>
                                          </p:val>
                                        </p:tav>
                                      </p:tavLst>
                                    </p:anim>
                                    <p:set>
                                      <p:cBhvr>
                                        <p:cTn id="48" dur="1" fill="hold">
                                          <p:stCondLst>
                                            <p:cond delay="2999"/>
                                          </p:stCondLst>
                                        </p:cTn>
                                        <p:tgtEl>
                                          <p:spTgt spid="9"/>
                                        </p:tgtEl>
                                        <p:attrNameLst>
                                          <p:attrName>style.visibility</p:attrName>
                                        </p:attrNameLst>
                                      </p:cBhvr>
                                      <p:to>
                                        <p:strVal val="hidden"/>
                                      </p:to>
                                    </p:set>
                                  </p:childTnLst>
                                </p:cTn>
                              </p:par>
                              <p:par>
                                <p:cTn id="49" presetID="2" presetClass="exit" presetSubtype="4" repeatCount="indefinite" fill="hold" nodeType="withEffect">
                                  <p:stCondLst>
                                    <p:cond delay="0"/>
                                  </p:stCondLst>
                                  <p:childTnLst>
                                    <p:anim calcmode="lin" valueType="num">
                                      <p:cBhvr additive="base">
                                        <p:cTn id="50" dur="6000"/>
                                        <p:tgtEl>
                                          <p:spTgt spid="11"/>
                                        </p:tgtEl>
                                        <p:attrNameLst>
                                          <p:attrName>ppt_x</p:attrName>
                                        </p:attrNameLst>
                                      </p:cBhvr>
                                      <p:tavLst>
                                        <p:tav tm="0">
                                          <p:val>
                                            <p:strVal val="ppt_x"/>
                                          </p:val>
                                        </p:tav>
                                        <p:tav tm="100000">
                                          <p:val>
                                            <p:strVal val="ppt_x"/>
                                          </p:val>
                                        </p:tav>
                                      </p:tavLst>
                                    </p:anim>
                                    <p:anim calcmode="lin" valueType="num">
                                      <p:cBhvr additive="base">
                                        <p:cTn id="51" dur="6000"/>
                                        <p:tgtEl>
                                          <p:spTgt spid="11"/>
                                        </p:tgtEl>
                                        <p:attrNameLst>
                                          <p:attrName>ppt_y</p:attrName>
                                        </p:attrNameLst>
                                      </p:cBhvr>
                                      <p:tavLst>
                                        <p:tav tm="0">
                                          <p:val>
                                            <p:strVal val="ppt_y"/>
                                          </p:val>
                                        </p:tav>
                                        <p:tav tm="100000">
                                          <p:val>
                                            <p:strVal val="1+ppt_h/2"/>
                                          </p:val>
                                        </p:tav>
                                      </p:tavLst>
                                    </p:anim>
                                    <p:set>
                                      <p:cBhvr>
                                        <p:cTn id="52" dur="1" fill="hold">
                                          <p:stCondLst>
                                            <p:cond delay="5999"/>
                                          </p:stCondLst>
                                        </p:cTn>
                                        <p:tgtEl>
                                          <p:spTgt spid="11"/>
                                        </p:tgtEl>
                                        <p:attrNameLst>
                                          <p:attrName>style.visibility</p:attrName>
                                        </p:attrNameLst>
                                      </p:cBhvr>
                                      <p:to>
                                        <p:strVal val="hidden"/>
                                      </p:to>
                                    </p:set>
                                  </p:childTnLst>
                                </p:cTn>
                              </p:par>
                              <p:par>
                                <p:cTn id="53" presetID="2" presetClass="exit" presetSubtype="4" repeatCount="indefinite" fill="hold" nodeType="withEffect">
                                  <p:stCondLst>
                                    <p:cond delay="0"/>
                                  </p:stCondLst>
                                  <p:childTnLst>
                                    <p:anim calcmode="lin" valueType="num">
                                      <p:cBhvr additive="base">
                                        <p:cTn id="54" dur="7000"/>
                                        <p:tgtEl>
                                          <p:spTgt spid="14"/>
                                        </p:tgtEl>
                                        <p:attrNameLst>
                                          <p:attrName>ppt_x</p:attrName>
                                        </p:attrNameLst>
                                      </p:cBhvr>
                                      <p:tavLst>
                                        <p:tav tm="0">
                                          <p:val>
                                            <p:strVal val="ppt_x"/>
                                          </p:val>
                                        </p:tav>
                                        <p:tav tm="100000">
                                          <p:val>
                                            <p:strVal val="ppt_x"/>
                                          </p:val>
                                        </p:tav>
                                      </p:tavLst>
                                    </p:anim>
                                    <p:anim calcmode="lin" valueType="num">
                                      <p:cBhvr additive="base">
                                        <p:cTn id="55" dur="7000"/>
                                        <p:tgtEl>
                                          <p:spTgt spid="14"/>
                                        </p:tgtEl>
                                        <p:attrNameLst>
                                          <p:attrName>ppt_y</p:attrName>
                                        </p:attrNameLst>
                                      </p:cBhvr>
                                      <p:tavLst>
                                        <p:tav tm="0">
                                          <p:val>
                                            <p:strVal val="ppt_y"/>
                                          </p:val>
                                        </p:tav>
                                        <p:tav tm="100000">
                                          <p:val>
                                            <p:strVal val="1+ppt_h/2"/>
                                          </p:val>
                                        </p:tav>
                                      </p:tavLst>
                                    </p:anim>
                                    <p:set>
                                      <p:cBhvr>
                                        <p:cTn id="56" dur="1" fill="hold">
                                          <p:stCondLst>
                                            <p:cond delay="6999"/>
                                          </p:stCondLst>
                                        </p:cTn>
                                        <p:tgtEl>
                                          <p:spTgt spid="14"/>
                                        </p:tgtEl>
                                        <p:attrNameLst>
                                          <p:attrName>style.visibility</p:attrName>
                                        </p:attrNameLst>
                                      </p:cBhvr>
                                      <p:to>
                                        <p:strVal val="hidden"/>
                                      </p:to>
                                    </p:set>
                                  </p:childTnLst>
                                </p:cTn>
                              </p:par>
                              <p:par>
                                <p:cTn id="57" presetID="2" presetClass="exit" presetSubtype="4" repeatCount="indefinite" fill="hold" nodeType="withEffect">
                                  <p:stCondLst>
                                    <p:cond delay="0"/>
                                  </p:stCondLst>
                                  <p:childTnLst>
                                    <p:anim calcmode="lin" valueType="num">
                                      <p:cBhvr additive="base">
                                        <p:cTn id="58" dur="8000"/>
                                        <p:tgtEl>
                                          <p:spTgt spid="12"/>
                                        </p:tgtEl>
                                        <p:attrNameLst>
                                          <p:attrName>ppt_x</p:attrName>
                                        </p:attrNameLst>
                                      </p:cBhvr>
                                      <p:tavLst>
                                        <p:tav tm="0">
                                          <p:val>
                                            <p:strVal val="ppt_x"/>
                                          </p:val>
                                        </p:tav>
                                        <p:tav tm="100000">
                                          <p:val>
                                            <p:strVal val="ppt_x"/>
                                          </p:val>
                                        </p:tav>
                                      </p:tavLst>
                                    </p:anim>
                                    <p:anim calcmode="lin" valueType="num">
                                      <p:cBhvr additive="base">
                                        <p:cTn id="59" dur="8000"/>
                                        <p:tgtEl>
                                          <p:spTgt spid="12"/>
                                        </p:tgtEl>
                                        <p:attrNameLst>
                                          <p:attrName>ppt_y</p:attrName>
                                        </p:attrNameLst>
                                      </p:cBhvr>
                                      <p:tavLst>
                                        <p:tav tm="0">
                                          <p:val>
                                            <p:strVal val="ppt_y"/>
                                          </p:val>
                                        </p:tav>
                                        <p:tav tm="100000">
                                          <p:val>
                                            <p:strVal val="1+ppt_h/2"/>
                                          </p:val>
                                        </p:tav>
                                      </p:tavLst>
                                    </p:anim>
                                    <p:set>
                                      <p:cBhvr>
                                        <p:cTn id="60" dur="1" fill="hold">
                                          <p:stCondLst>
                                            <p:cond delay="7999"/>
                                          </p:stCondLst>
                                        </p:cTn>
                                        <p:tgtEl>
                                          <p:spTgt spid="12"/>
                                        </p:tgtEl>
                                        <p:attrNameLst>
                                          <p:attrName>style.visibility</p:attrName>
                                        </p:attrNameLst>
                                      </p:cBhvr>
                                      <p:to>
                                        <p:strVal val="hidden"/>
                                      </p:to>
                                    </p:set>
                                  </p:childTnLst>
                                </p:cTn>
                              </p:par>
                              <p:par>
                                <p:cTn id="61" presetID="2" presetClass="exit" presetSubtype="4" repeatCount="indefinite" fill="hold" nodeType="withEffect">
                                  <p:stCondLst>
                                    <p:cond delay="0"/>
                                  </p:stCondLst>
                                  <p:childTnLst>
                                    <p:anim calcmode="lin" valueType="num">
                                      <p:cBhvr additive="base">
                                        <p:cTn id="62" dur="9000"/>
                                        <p:tgtEl>
                                          <p:spTgt spid="16"/>
                                        </p:tgtEl>
                                        <p:attrNameLst>
                                          <p:attrName>ppt_x</p:attrName>
                                        </p:attrNameLst>
                                      </p:cBhvr>
                                      <p:tavLst>
                                        <p:tav tm="0">
                                          <p:val>
                                            <p:strVal val="ppt_x"/>
                                          </p:val>
                                        </p:tav>
                                        <p:tav tm="100000">
                                          <p:val>
                                            <p:strVal val="ppt_x"/>
                                          </p:val>
                                        </p:tav>
                                      </p:tavLst>
                                    </p:anim>
                                    <p:anim calcmode="lin" valueType="num">
                                      <p:cBhvr additive="base">
                                        <p:cTn id="63" dur="9000"/>
                                        <p:tgtEl>
                                          <p:spTgt spid="16"/>
                                        </p:tgtEl>
                                        <p:attrNameLst>
                                          <p:attrName>ppt_y</p:attrName>
                                        </p:attrNameLst>
                                      </p:cBhvr>
                                      <p:tavLst>
                                        <p:tav tm="0">
                                          <p:val>
                                            <p:strVal val="ppt_y"/>
                                          </p:val>
                                        </p:tav>
                                        <p:tav tm="100000">
                                          <p:val>
                                            <p:strVal val="1+ppt_h/2"/>
                                          </p:val>
                                        </p:tav>
                                      </p:tavLst>
                                    </p:anim>
                                    <p:set>
                                      <p:cBhvr>
                                        <p:cTn id="64" dur="1" fill="hold">
                                          <p:stCondLst>
                                            <p:cond delay="8999"/>
                                          </p:stCondLst>
                                        </p:cTn>
                                        <p:tgtEl>
                                          <p:spTgt spid="16"/>
                                        </p:tgtEl>
                                        <p:attrNameLst>
                                          <p:attrName>style.visibility</p:attrName>
                                        </p:attrNameLst>
                                      </p:cBhvr>
                                      <p:to>
                                        <p:strVal val="hidden"/>
                                      </p:to>
                                    </p:set>
                                  </p:childTnLst>
                                </p:cTn>
                              </p:par>
                              <p:par>
                                <p:cTn id="65" presetID="2" presetClass="exit" presetSubtype="4" repeatCount="indefinite" fill="hold" nodeType="withEffect">
                                  <p:stCondLst>
                                    <p:cond delay="0"/>
                                  </p:stCondLst>
                                  <p:childTnLst>
                                    <p:anim calcmode="lin" valueType="num">
                                      <p:cBhvr additive="base">
                                        <p:cTn id="66" dur="5000"/>
                                        <p:tgtEl>
                                          <p:spTgt spid="13"/>
                                        </p:tgtEl>
                                        <p:attrNameLst>
                                          <p:attrName>ppt_x</p:attrName>
                                        </p:attrNameLst>
                                      </p:cBhvr>
                                      <p:tavLst>
                                        <p:tav tm="0">
                                          <p:val>
                                            <p:strVal val="ppt_x"/>
                                          </p:val>
                                        </p:tav>
                                        <p:tav tm="100000">
                                          <p:val>
                                            <p:strVal val="ppt_x"/>
                                          </p:val>
                                        </p:tav>
                                      </p:tavLst>
                                    </p:anim>
                                    <p:anim calcmode="lin" valueType="num">
                                      <p:cBhvr additive="base">
                                        <p:cTn id="67" dur="5000"/>
                                        <p:tgtEl>
                                          <p:spTgt spid="13"/>
                                        </p:tgtEl>
                                        <p:attrNameLst>
                                          <p:attrName>ppt_y</p:attrName>
                                        </p:attrNameLst>
                                      </p:cBhvr>
                                      <p:tavLst>
                                        <p:tav tm="0">
                                          <p:val>
                                            <p:strVal val="ppt_y"/>
                                          </p:val>
                                        </p:tav>
                                        <p:tav tm="100000">
                                          <p:val>
                                            <p:strVal val="1+ppt_h/2"/>
                                          </p:val>
                                        </p:tav>
                                      </p:tavLst>
                                    </p:anim>
                                    <p:set>
                                      <p:cBhvr>
                                        <p:cTn id="68" dur="1" fill="hold">
                                          <p:stCondLst>
                                            <p:cond delay="4999"/>
                                          </p:stCondLst>
                                        </p:cTn>
                                        <p:tgtEl>
                                          <p:spTgt spid="13"/>
                                        </p:tgtEl>
                                        <p:attrNameLst>
                                          <p:attrName>style.visibility</p:attrName>
                                        </p:attrNameLst>
                                      </p:cBhvr>
                                      <p:to>
                                        <p:strVal val="hidden"/>
                                      </p:to>
                                    </p:set>
                                  </p:childTnLst>
                                </p:cTn>
                              </p:par>
                              <p:par>
                                <p:cTn id="69" presetID="2" presetClass="exit" presetSubtype="4" repeatCount="indefinite" fill="hold" nodeType="withEffect">
                                  <p:stCondLst>
                                    <p:cond delay="0"/>
                                  </p:stCondLst>
                                  <p:childTnLst>
                                    <p:anim calcmode="lin" valueType="num">
                                      <p:cBhvr additive="base">
                                        <p:cTn id="70" dur="6000"/>
                                        <p:tgtEl>
                                          <p:spTgt spid="17"/>
                                        </p:tgtEl>
                                        <p:attrNameLst>
                                          <p:attrName>ppt_x</p:attrName>
                                        </p:attrNameLst>
                                      </p:cBhvr>
                                      <p:tavLst>
                                        <p:tav tm="0">
                                          <p:val>
                                            <p:strVal val="ppt_x"/>
                                          </p:val>
                                        </p:tav>
                                        <p:tav tm="100000">
                                          <p:val>
                                            <p:strVal val="ppt_x"/>
                                          </p:val>
                                        </p:tav>
                                      </p:tavLst>
                                    </p:anim>
                                    <p:anim calcmode="lin" valueType="num">
                                      <p:cBhvr additive="base">
                                        <p:cTn id="71" dur="6000"/>
                                        <p:tgtEl>
                                          <p:spTgt spid="17"/>
                                        </p:tgtEl>
                                        <p:attrNameLst>
                                          <p:attrName>ppt_y</p:attrName>
                                        </p:attrNameLst>
                                      </p:cBhvr>
                                      <p:tavLst>
                                        <p:tav tm="0">
                                          <p:val>
                                            <p:strVal val="ppt_y"/>
                                          </p:val>
                                        </p:tav>
                                        <p:tav tm="100000">
                                          <p:val>
                                            <p:strVal val="1+ppt_h/2"/>
                                          </p:val>
                                        </p:tav>
                                      </p:tavLst>
                                    </p:anim>
                                    <p:set>
                                      <p:cBhvr>
                                        <p:cTn id="72" dur="1" fill="hold">
                                          <p:stCondLst>
                                            <p:cond delay="5999"/>
                                          </p:stCondLst>
                                        </p:cTn>
                                        <p:tgtEl>
                                          <p:spTgt spid="17"/>
                                        </p:tgtEl>
                                        <p:attrNameLst>
                                          <p:attrName>style.visibility</p:attrName>
                                        </p:attrNameLst>
                                      </p:cBhvr>
                                      <p:to>
                                        <p:strVal val="hidden"/>
                                      </p:to>
                                    </p:set>
                                  </p:childTnLst>
                                </p:cTn>
                              </p:par>
                              <p:par>
                                <p:cTn id="73" presetID="2" presetClass="exit" presetSubtype="4" repeatCount="indefinite" fill="hold" nodeType="withEffect">
                                  <p:stCondLst>
                                    <p:cond delay="0"/>
                                  </p:stCondLst>
                                  <p:childTnLst>
                                    <p:anim calcmode="lin" valueType="num">
                                      <p:cBhvr additive="base">
                                        <p:cTn id="74" dur="7000"/>
                                        <p:tgtEl>
                                          <p:spTgt spid="15"/>
                                        </p:tgtEl>
                                        <p:attrNameLst>
                                          <p:attrName>ppt_x</p:attrName>
                                        </p:attrNameLst>
                                      </p:cBhvr>
                                      <p:tavLst>
                                        <p:tav tm="0">
                                          <p:val>
                                            <p:strVal val="ppt_x"/>
                                          </p:val>
                                        </p:tav>
                                        <p:tav tm="100000">
                                          <p:val>
                                            <p:strVal val="ppt_x"/>
                                          </p:val>
                                        </p:tav>
                                      </p:tavLst>
                                    </p:anim>
                                    <p:anim calcmode="lin" valueType="num">
                                      <p:cBhvr additive="base">
                                        <p:cTn id="75" dur="7000"/>
                                        <p:tgtEl>
                                          <p:spTgt spid="15"/>
                                        </p:tgtEl>
                                        <p:attrNameLst>
                                          <p:attrName>ppt_y</p:attrName>
                                        </p:attrNameLst>
                                      </p:cBhvr>
                                      <p:tavLst>
                                        <p:tav tm="0">
                                          <p:val>
                                            <p:strVal val="ppt_y"/>
                                          </p:val>
                                        </p:tav>
                                        <p:tav tm="100000">
                                          <p:val>
                                            <p:strVal val="1+ppt_h/2"/>
                                          </p:val>
                                        </p:tav>
                                      </p:tavLst>
                                    </p:anim>
                                    <p:set>
                                      <p:cBhvr>
                                        <p:cTn id="76" dur="1" fill="hold">
                                          <p:stCondLst>
                                            <p:cond delay="6999"/>
                                          </p:stCondLst>
                                        </p:cTn>
                                        <p:tgtEl>
                                          <p:spTgt spid="15"/>
                                        </p:tgtEl>
                                        <p:attrNameLst>
                                          <p:attrName>style.visibility</p:attrName>
                                        </p:attrNameLst>
                                      </p:cBhvr>
                                      <p:to>
                                        <p:strVal val="hidden"/>
                                      </p:to>
                                    </p:set>
                                  </p:childTnLst>
                                </p:cTn>
                              </p:par>
                              <p:par>
                                <p:cTn id="77" presetID="2" presetClass="exit" presetSubtype="4" repeatCount="indefinite" fill="hold" nodeType="withEffect">
                                  <p:stCondLst>
                                    <p:cond delay="0"/>
                                  </p:stCondLst>
                                  <p:childTnLst>
                                    <p:anim calcmode="lin" valueType="num">
                                      <p:cBhvr additive="base">
                                        <p:cTn id="78" dur="8000"/>
                                        <p:tgtEl>
                                          <p:spTgt spid="19"/>
                                        </p:tgtEl>
                                        <p:attrNameLst>
                                          <p:attrName>ppt_x</p:attrName>
                                        </p:attrNameLst>
                                      </p:cBhvr>
                                      <p:tavLst>
                                        <p:tav tm="0">
                                          <p:val>
                                            <p:strVal val="ppt_x"/>
                                          </p:val>
                                        </p:tav>
                                        <p:tav tm="100000">
                                          <p:val>
                                            <p:strVal val="ppt_x"/>
                                          </p:val>
                                        </p:tav>
                                      </p:tavLst>
                                    </p:anim>
                                    <p:anim calcmode="lin" valueType="num">
                                      <p:cBhvr additive="base">
                                        <p:cTn id="79" dur="8000"/>
                                        <p:tgtEl>
                                          <p:spTgt spid="19"/>
                                        </p:tgtEl>
                                        <p:attrNameLst>
                                          <p:attrName>ppt_y</p:attrName>
                                        </p:attrNameLst>
                                      </p:cBhvr>
                                      <p:tavLst>
                                        <p:tav tm="0">
                                          <p:val>
                                            <p:strVal val="ppt_y"/>
                                          </p:val>
                                        </p:tav>
                                        <p:tav tm="100000">
                                          <p:val>
                                            <p:strVal val="1+ppt_h/2"/>
                                          </p:val>
                                        </p:tav>
                                      </p:tavLst>
                                    </p:anim>
                                    <p:set>
                                      <p:cBhvr>
                                        <p:cTn id="80" dur="1" fill="hold">
                                          <p:stCondLst>
                                            <p:cond delay="7999"/>
                                          </p:stCondLst>
                                        </p:cTn>
                                        <p:tgtEl>
                                          <p:spTgt spid="19"/>
                                        </p:tgtEl>
                                        <p:attrNameLst>
                                          <p:attrName>style.visibility</p:attrName>
                                        </p:attrNameLst>
                                      </p:cBhvr>
                                      <p:to>
                                        <p:strVal val="hidden"/>
                                      </p:to>
                                    </p:set>
                                  </p:childTnLst>
                                </p:cTn>
                              </p:par>
                              <p:par>
                                <p:cTn id="81" presetID="2" presetClass="exit" presetSubtype="4" repeatCount="indefinite" fill="hold" nodeType="withEffect">
                                  <p:stCondLst>
                                    <p:cond delay="0"/>
                                  </p:stCondLst>
                                  <p:childTnLst>
                                    <p:anim calcmode="lin" valueType="num">
                                      <p:cBhvr additive="base">
                                        <p:cTn id="82" dur="9000"/>
                                        <p:tgtEl>
                                          <p:spTgt spid="18"/>
                                        </p:tgtEl>
                                        <p:attrNameLst>
                                          <p:attrName>ppt_x</p:attrName>
                                        </p:attrNameLst>
                                      </p:cBhvr>
                                      <p:tavLst>
                                        <p:tav tm="0">
                                          <p:val>
                                            <p:strVal val="ppt_x"/>
                                          </p:val>
                                        </p:tav>
                                        <p:tav tm="100000">
                                          <p:val>
                                            <p:strVal val="ppt_x"/>
                                          </p:val>
                                        </p:tav>
                                      </p:tavLst>
                                    </p:anim>
                                    <p:anim calcmode="lin" valueType="num">
                                      <p:cBhvr additive="base">
                                        <p:cTn id="83" dur="9000"/>
                                        <p:tgtEl>
                                          <p:spTgt spid="18"/>
                                        </p:tgtEl>
                                        <p:attrNameLst>
                                          <p:attrName>ppt_y</p:attrName>
                                        </p:attrNameLst>
                                      </p:cBhvr>
                                      <p:tavLst>
                                        <p:tav tm="0">
                                          <p:val>
                                            <p:strVal val="ppt_y"/>
                                          </p:val>
                                        </p:tav>
                                        <p:tav tm="100000">
                                          <p:val>
                                            <p:strVal val="1+ppt_h/2"/>
                                          </p:val>
                                        </p:tav>
                                      </p:tavLst>
                                    </p:anim>
                                    <p:set>
                                      <p:cBhvr>
                                        <p:cTn id="84" dur="1" fill="hold">
                                          <p:stCondLst>
                                            <p:cond delay="8999"/>
                                          </p:stCondLst>
                                        </p:cTn>
                                        <p:tgtEl>
                                          <p:spTgt spid="18"/>
                                        </p:tgtEl>
                                        <p:attrNameLst>
                                          <p:attrName>style.visibility</p:attrName>
                                        </p:attrNameLst>
                                      </p:cBhvr>
                                      <p:to>
                                        <p:strVal val="hidden"/>
                                      </p:to>
                                    </p:set>
                                  </p:childTnLst>
                                </p:cTn>
                              </p:par>
                              <p:par>
                                <p:cTn id="85" presetID="2" presetClass="exit" presetSubtype="4" repeatCount="indefinite" fill="hold" nodeType="withEffect">
                                  <p:stCondLst>
                                    <p:cond delay="0"/>
                                  </p:stCondLst>
                                  <p:childTnLst>
                                    <p:anim calcmode="lin" valueType="num">
                                      <p:cBhvr additive="base">
                                        <p:cTn id="86" dur="2000"/>
                                        <p:tgtEl>
                                          <p:spTgt spid="20"/>
                                        </p:tgtEl>
                                        <p:attrNameLst>
                                          <p:attrName>ppt_x</p:attrName>
                                        </p:attrNameLst>
                                      </p:cBhvr>
                                      <p:tavLst>
                                        <p:tav tm="0">
                                          <p:val>
                                            <p:strVal val="ppt_x"/>
                                          </p:val>
                                        </p:tav>
                                        <p:tav tm="100000">
                                          <p:val>
                                            <p:strVal val="ppt_x"/>
                                          </p:val>
                                        </p:tav>
                                      </p:tavLst>
                                    </p:anim>
                                    <p:anim calcmode="lin" valueType="num">
                                      <p:cBhvr additive="base">
                                        <p:cTn id="87" dur="2000"/>
                                        <p:tgtEl>
                                          <p:spTgt spid="20"/>
                                        </p:tgtEl>
                                        <p:attrNameLst>
                                          <p:attrName>ppt_y</p:attrName>
                                        </p:attrNameLst>
                                      </p:cBhvr>
                                      <p:tavLst>
                                        <p:tav tm="0">
                                          <p:val>
                                            <p:strVal val="ppt_y"/>
                                          </p:val>
                                        </p:tav>
                                        <p:tav tm="100000">
                                          <p:val>
                                            <p:strVal val="1+ppt_h/2"/>
                                          </p:val>
                                        </p:tav>
                                      </p:tavLst>
                                    </p:anim>
                                    <p:set>
                                      <p:cBhvr>
                                        <p:cTn id="88" dur="1" fill="hold">
                                          <p:stCondLst>
                                            <p:cond delay="1999"/>
                                          </p:stCondLst>
                                        </p:cTn>
                                        <p:tgtEl>
                                          <p:spTgt spid="20"/>
                                        </p:tgtEl>
                                        <p:attrNameLst>
                                          <p:attrName>style.visibility</p:attrName>
                                        </p:attrNameLst>
                                      </p:cBhvr>
                                      <p:to>
                                        <p:strVal val="hidden"/>
                                      </p:to>
                                    </p:set>
                                  </p:childTnLst>
                                </p:cTn>
                              </p:par>
                              <p:par>
                                <p:cTn id="89" presetID="2" presetClass="exit" presetSubtype="4" repeatCount="indefinite" fill="hold" nodeType="withEffect">
                                  <p:stCondLst>
                                    <p:cond delay="0"/>
                                  </p:stCondLst>
                                  <p:childTnLst>
                                    <p:anim calcmode="lin" valueType="num">
                                      <p:cBhvr additive="base">
                                        <p:cTn id="90" dur="6000"/>
                                        <p:tgtEl>
                                          <p:spTgt spid="21"/>
                                        </p:tgtEl>
                                        <p:attrNameLst>
                                          <p:attrName>ppt_x</p:attrName>
                                        </p:attrNameLst>
                                      </p:cBhvr>
                                      <p:tavLst>
                                        <p:tav tm="0">
                                          <p:val>
                                            <p:strVal val="ppt_x"/>
                                          </p:val>
                                        </p:tav>
                                        <p:tav tm="100000">
                                          <p:val>
                                            <p:strVal val="ppt_x"/>
                                          </p:val>
                                        </p:tav>
                                      </p:tavLst>
                                    </p:anim>
                                    <p:anim calcmode="lin" valueType="num">
                                      <p:cBhvr additive="base">
                                        <p:cTn id="91" dur="6000"/>
                                        <p:tgtEl>
                                          <p:spTgt spid="21"/>
                                        </p:tgtEl>
                                        <p:attrNameLst>
                                          <p:attrName>ppt_y</p:attrName>
                                        </p:attrNameLst>
                                      </p:cBhvr>
                                      <p:tavLst>
                                        <p:tav tm="0">
                                          <p:val>
                                            <p:strVal val="ppt_y"/>
                                          </p:val>
                                        </p:tav>
                                        <p:tav tm="100000">
                                          <p:val>
                                            <p:strVal val="1+ppt_h/2"/>
                                          </p:val>
                                        </p:tav>
                                      </p:tavLst>
                                    </p:anim>
                                    <p:set>
                                      <p:cBhvr>
                                        <p:cTn id="92" dur="1" fill="hold">
                                          <p:stCondLst>
                                            <p:cond delay="5999"/>
                                          </p:stCondLst>
                                        </p:cTn>
                                        <p:tgtEl>
                                          <p:spTgt spid="21"/>
                                        </p:tgtEl>
                                        <p:attrNameLst>
                                          <p:attrName>style.visibility</p:attrName>
                                        </p:attrNameLst>
                                      </p:cBhvr>
                                      <p:to>
                                        <p:strVal val="hidden"/>
                                      </p:to>
                                    </p:set>
                                  </p:childTnLst>
                                </p:cTn>
                              </p:par>
                              <p:par>
                                <p:cTn id="93" presetID="2" presetClass="exit" presetSubtype="4" repeatCount="indefinite" fill="hold" nodeType="withEffect">
                                  <p:stCondLst>
                                    <p:cond delay="0"/>
                                  </p:stCondLst>
                                  <p:childTnLst>
                                    <p:anim calcmode="lin" valueType="num">
                                      <p:cBhvr additive="base">
                                        <p:cTn id="94" dur="7000"/>
                                        <p:tgtEl>
                                          <p:spTgt spid="22"/>
                                        </p:tgtEl>
                                        <p:attrNameLst>
                                          <p:attrName>ppt_x</p:attrName>
                                        </p:attrNameLst>
                                      </p:cBhvr>
                                      <p:tavLst>
                                        <p:tav tm="0">
                                          <p:val>
                                            <p:strVal val="ppt_x"/>
                                          </p:val>
                                        </p:tav>
                                        <p:tav tm="100000">
                                          <p:val>
                                            <p:strVal val="ppt_x"/>
                                          </p:val>
                                        </p:tav>
                                      </p:tavLst>
                                    </p:anim>
                                    <p:anim calcmode="lin" valueType="num">
                                      <p:cBhvr additive="base">
                                        <p:cTn id="95" dur="7000"/>
                                        <p:tgtEl>
                                          <p:spTgt spid="22"/>
                                        </p:tgtEl>
                                        <p:attrNameLst>
                                          <p:attrName>ppt_y</p:attrName>
                                        </p:attrNameLst>
                                      </p:cBhvr>
                                      <p:tavLst>
                                        <p:tav tm="0">
                                          <p:val>
                                            <p:strVal val="ppt_y"/>
                                          </p:val>
                                        </p:tav>
                                        <p:tav tm="100000">
                                          <p:val>
                                            <p:strVal val="1+ppt_h/2"/>
                                          </p:val>
                                        </p:tav>
                                      </p:tavLst>
                                    </p:anim>
                                    <p:set>
                                      <p:cBhvr>
                                        <p:cTn id="96" dur="1" fill="hold">
                                          <p:stCondLst>
                                            <p:cond delay="6999"/>
                                          </p:stCondLst>
                                        </p:cTn>
                                        <p:tgtEl>
                                          <p:spTgt spid="22"/>
                                        </p:tgtEl>
                                        <p:attrNameLst>
                                          <p:attrName>style.visibility</p:attrName>
                                        </p:attrNameLst>
                                      </p:cBhvr>
                                      <p:to>
                                        <p:strVal val="hidden"/>
                                      </p:to>
                                    </p:set>
                                  </p:childTnLst>
                                </p:cTn>
                              </p:par>
                              <p:par>
                                <p:cTn id="97" presetID="2" presetClass="exit" presetSubtype="4" repeatCount="indefinite" fill="hold" nodeType="withEffect">
                                  <p:stCondLst>
                                    <p:cond delay="0"/>
                                  </p:stCondLst>
                                  <p:childTnLst>
                                    <p:anim calcmode="lin" valueType="num">
                                      <p:cBhvr additive="base">
                                        <p:cTn id="98" dur="8000"/>
                                        <p:tgtEl>
                                          <p:spTgt spid="23"/>
                                        </p:tgtEl>
                                        <p:attrNameLst>
                                          <p:attrName>ppt_x</p:attrName>
                                        </p:attrNameLst>
                                      </p:cBhvr>
                                      <p:tavLst>
                                        <p:tav tm="0">
                                          <p:val>
                                            <p:strVal val="ppt_x"/>
                                          </p:val>
                                        </p:tav>
                                        <p:tav tm="100000">
                                          <p:val>
                                            <p:strVal val="ppt_x"/>
                                          </p:val>
                                        </p:tav>
                                      </p:tavLst>
                                    </p:anim>
                                    <p:anim calcmode="lin" valueType="num">
                                      <p:cBhvr additive="base">
                                        <p:cTn id="99" dur="8000"/>
                                        <p:tgtEl>
                                          <p:spTgt spid="23"/>
                                        </p:tgtEl>
                                        <p:attrNameLst>
                                          <p:attrName>ppt_y</p:attrName>
                                        </p:attrNameLst>
                                      </p:cBhvr>
                                      <p:tavLst>
                                        <p:tav tm="0">
                                          <p:val>
                                            <p:strVal val="ppt_y"/>
                                          </p:val>
                                        </p:tav>
                                        <p:tav tm="100000">
                                          <p:val>
                                            <p:strVal val="1+ppt_h/2"/>
                                          </p:val>
                                        </p:tav>
                                      </p:tavLst>
                                    </p:anim>
                                    <p:set>
                                      <p:cBhvr>
                                        <p:cTn id="100" dur="1" fill="hold">
                                          <p:stCondLst>
                                            <p:cond delay="7999"/>
                                          </p:stCondLst>
                                        </p:cTn>
                                        <p:tgtEl>
                                          <p:spTgt spid="23"/>
                                        </p:tgtEl>
                                        <p:attrNameLst>
                                          <p:attrName>style.visibility</p:attrName>
                                        </p:attrNameLst>
                                      </p:cBhvr>
                                      <p:to>
                                        <p:strVal val="hidden"/>
                                      </p:to>
                                    </p:set>
                                  </p:childTnLst>
                                </p:cTn>
                              </p:par>
                              <p:par>
                                <p:cTn id="101" presetID="2" presetClass="exit" presetSubtype="4" repeatCount="indefinite" fill="hold" nodeType="withEffect">
                                  <p:stCondLst>
                                    <p:cond delay="0"/>
                                  </p:stCondLst>
                                  <p:childTnLst>
                                    <p:anim calcmode="lin" valueType="num">
                                      <p:cBhvr additive="base">
                                        <p:cTn id="102" dur="9000"/>
                                        <p:tgtEl>
                                          <p:spTgt spid="24"/>
                                        </p:tgtEl>
                                        <p:attrNameLst>
                                          <p:attrName>ppt_x</p:attrName>
                                        </p:attrNameLst>
                                      </p:cBhvr>
                                      <p:tavLst>
                                        <p:tav tm="0">
                                          <p:val>
                                            <p:strVal val="ppt_x"/>
                                          </p:val>
                                        </p:tav>
                                        <p:tav tm="100000">
                                          <p:val>
                                            <p:strVal val="ppt_x"/>
                                          </p:val>
                                        </p:tav>
                                      </p:tavLst>
                                    </p:anim>
                                    <p:anim calcmode="lin" valueType="num">
                                      <p:cBhvr additive="base">
                                        <p:cTn id="103" dur="9000"/>
                                        <p:tgtEl>
                                          <p:spTgt spid="24"/>
                                        </p:tgtEl>
                                        <p:attrNameLst>
                                          <p:attrName>ppt_y</p:attrName>
                                        </p:attrNameLst>
                                      </p:cBhvr>
                                      <p:tavLst>
                                        <p:tav tm="0">
                                          <p:val>
                                            <p:strVal val="ppt_y"/>
                                          </p:val>
                                        </p:tav>
                                        <p:tav tm="100000">
                                          <p:val>
                                            <p:strVal val="1+ppt_h/2"/>
                                          </p:val>
                                        </p:tav>
                                      </p:tavLst>
                                    </p:anim>
                                    <p:set>
                                      <p:cBhvr>
                                        <p:cTn id="104" dur="1" fill="hold">
                                          <p:stCondLst>
                                            <p:cond delay="8999"/>
                                          </p:stCondLst>
                                        </p:cTn>
                                        <p:tgtEl>
                                          <p:spTgt spid="24"/>
                                        </p:tgtEl>
                                        <p:attrNameLst>
                                          <p:attrName>style.visibility</p:attrName>
                                        </p:attrNameLst>
                                      </p:cBhvr>
                                      <p:to>
                                        <p:strVal val="hidden"/>
                                      </p:to>
                                    </p:set>
                                  </p:childTnLst>
                                </p:cTn>
                              </p:par>
                              <p:par>
                                <p:cTn id="105" presetID="2" presetClass="exit" presetSubtype="4" repeatCount="indefinite" fill="hold" nodeType="withEffect">
                                  <p:stCondLst>
                                    <p:cond delay="0"/>
                                  </p:stCondLst>
                                  <p:childTnLst>
                                    <p:anim calcmode="lin" valueType="num">
                                      <p:cBhvr additive="base">
                                        <p:cTn id="106" dur="3000"/>
                                        <p:tgtEl>
                                          <p:spTgt spid="27"/>
                                        </p:tgtEl>
                                        <p:attrNameLst>
                                          <p:attrName>ppt_x</p:attrName>
                                        </p:attrNameLst>
                                      </p:cBhvr>
                                      <p:tavLst>
                                        <p:tav tm="0">
                                          <p:val>
                                            <p:strVal val="ppt_x"/>
                                          </p:val>
                                        </p:tav>
                                        <p:tav tm="100000">
                                          <p:val>
                                            <p:strVal val="ppt_x"/>
                                          </p:val>
                                        </p:tav>
                                      </p:tavLst>
                                    </p:anim>
                                    <p:anim calcmode="lin" valueType="num">
                                      <p:cBhvr additive="base">
                                        <p:cTn id="107" dur="3000"/>
                                        <p:tgtEl>
                                          <p:spTgt spid="27"/>
                                        </p:tgtEl>
                                        <p:attrNameLst>
                                          <p:attrName>ppt_y</p:attrName>
                                        </p:attrNameLst>
                                      </p:cBhvr>
                                      <p:tavLst>
                                        <p:tav tm="0">
                                          <p:val>
                                            <p:strVal val="ppt_y"/>
                                          </p:val>
                                        </p:tav>
                                        <p:tav tm="100000">
                                          <p:val>
                                            <p:strVal val="1+ppt_h/2"/>
                                          </p:val>
                                        </p:tav>
                                      </p:tavLst>
                                    </p:anim>
                                    <p:set>
                                      <p:cBhvr>
                                        <p:cTn id="108" dur="1" fill="hold">
                                          <p:stCondLst>
                                            <p:cond delay="2999"/>
                                          </p:stCondLst>
                                        </p:cTn>
                                        <p:tgtEl>
                                          <p:spTgt spid="27"/>
                                        </p:tgtEl>
                                        <p:attrNameLst>
                                          <p:attrName>style.visibility</p:attrName>
                                        </p:attrNameLst>
                                      </p:cBhvr>
                                      <p:to>
                                        <p:strVal val="hidden"/>
                                      </p:to>
                                    </p:set>
                                  </p:childTnLst>
                                </p:cTn>
                              </p:par>
                              <p:par>
                                <p:cTn id="109" presetID="2" presetClass="exit" presetSubtype="4" repeatCount="indefinite" fill="hold" nodeType="withEffect">
                                  <p:stCondLst>
                                    <p:cond delay="0"/>
                                  </p:stCondLst>
                                  <p:childTnLst>
                                    <p:anim calcmode="lin" valueType="num">
                                      <p:cBhvr additive="base">
                                        <p:cTn id="110" dur="6000"/>
                                        <p:tgtEl>
                                          <p:spTgt spid="26"/>
                                        </p:tgtEl>
                                        <p:attrNameLst>
                                          <p:attrName>ppt_x</p:attrName>
                                        </p:attrNameLst>
                                      </p:cBhvr>
                                      <p:tavLst>
                                        <p:tav tm="0">
                                          <p:val>
                                            <p:strVal val="ppt_x"/>
                                          </p:val>
                                        </p:tav>
                                        <p:tav tm="100000">
                                          <p:val>
                                            <p:strVal val="ppt_x"/>
                                          </p:val>
                                        </p:tav>
                                      </p:tavLst>
                                    </p:anim>
                                    <p:anim calcmode="lin" valueType="num">
                                      <p:cBhvr additive="base">
                                        <p:cTn id="111" dur="6000"/>
                                        <p:tgtEl>
                                          <p:spTgt spid="26"/>
                                        </p:tgtEl>
                                        <p:attrNameLst>
                                          <p:attrName>ppt_y</p:attrName>
                                        </p:attrNameLst>
                                      </p:cBhvr>
                                      <p:tavLst>
                                        <p:tav tm="0">
                                          <p:val>
                                            <p:strVal val="ppt_y"/>
                                          </p:val>
                                        </p:tav>
                                        <p:tav tm="100000">
                                          <p:val>
                                            <p:strVal val="1+ppt_h/2"/>
                                          </p:val>
                                        </p:tav>
                                      </p:tavLst>
                                    </p:anim>
                                    <p:set>
                                      <p:cBhvr>
                                        <p:cTn id="112" dur="1" fill="hold">
                                          <p:stCondLst>
                                            <p:cond delay="5999"/>
                                          </p:stCondLst>
                                        </p:cTn>
                                        <p:tgtEl>
                                          <p:spTgt spid="26"/>
                                        </p:tgtEl>
                                        <p:attrNameLst>
                                          <p:attrName>style.visibility</p:attrName>
                                        </p:attrNameLst>
                                      </p:cBhvr>
                                      <p:to>
                                        <p:strVal val="hidden"/>
                                      </p:to>
                                    </p:set>
                                  </p:childTnLst>
                                </p:cTn>
                              </p:par>
                              <p:par>
                                <p:cTn id="113" presetID="2" presetClass="exit" presetSubtype="4" repeatCount="indefinite" fill="hold" nodeType="withEffect">
                                  <p:stCondLst>
                                    <p:cond delay="0"/>
                                  </p:stCondLst>
                                  <p:childTnLst>
                                    <p:anim calcmode="lin" valueType="num">
                                      <p:cBhvr additive="base">
                                        <p:cTn id="114" dur="7000"/>
                                        <p:tgtEl>
                                          <p:spTgt spid="28"/>
                                        </p:tgtEl>
                                        <p:attrNameLst>
                                          <p:attrName>ppt_x</p:attrName>
                                        </p:attrNameLst>
                                      </p:cBhvr>
                                      <p:tavLst>
                                        <p:tav tm="0">
                                          <p:val>
                                            <p:strVal val="ppt_x"/>
                                          </p:val>
                                        </p:tav>
                                        <p:tav tm="100000">
                                          <p:val>
                                            <p:strVal val="ppt_x"/>
                                          </p:val>
                                        </p:tav>
                                      </p:tavLst>
                                    </p:anim>
                                    <p:anim calcmode="lin" valueType="num">
                                      <p:cBhvr additive="base">
                                        <p:cTn id="115" dur="7000"/>
                                        <p:tgtEl>
                                          <p:spTgt spid="28"/>
                                        </p:tgtEl>
                                        <p:attrNameLst>
                                          <p:attrName>ppt_y</p:attrName>
                                        </p:attrNameLst>
                                      </p:cBhvr>
                                      <p:tavLst>
                                        <p:tav tm="0">
                                          <p:val>
                                            <p:strVal val="ppt_y"/>
                                          </p:val>
                                        </p:tav>
                                        <p:tav tm="100000">
                                          <p:val>
                                            <p:strVal val="1+ppt_h/2"/>
                                          </p:val>
                                        </p:tav>
                                      </p:tavLst>
                                    </p:anim>
                                    <p:set>
                                      <p:cBhvr>
                                        <p:cTn id="116" dur="1" fill="hold">
                                          <p:stCondLst>
                                            <p:cond delay="6999"/>
                                          </p:stCondLst>
                                        </p:cTn>
                                        <p:tgtEl>
                                          <p:spTgt spid="28"/>
                                        </p:tgtEl>
                                        <p:attrNameLst>
                                          <p:attrName>style.visibility</p:attrName>
                                        </p:attrNameLst>
                                      </p:cBhvr>
                                      <p:to>
                                        <p:strVal val="hidden"/>
                                      </p:to>
                                    </p:set>
                                  </p:childTnLst>
                                </p:cTn>
                              </p:par>
                              <p:par>
                                <p:cTn id="117" presetID="2" presetClass="exit" presetSubtype="4" repeatCount="indefinite" fill="hold" nodeType="withEffect">
                                  <p:stCondLst>
                                    <p:cond delay="0"/>
                                  </p:stCondLst>
                                  <p:childTnLst>
                                    <p:anim calcmode="lin" valueType="num">
                                      <p:cBhvr additive="base">
                                        <p:cTn id="118" dur="8000"/>
                                        <p:tgtEl>
                                          <p:spTgt spid="25"/>
                                        </p:tgtEl>
                                        <p:attrNameLst>
                                          <p:attrName>ppt_x</p:attrName>
                                        </p:attrNameLst>
                                      </p:cBhvr>
                                      <p:tavLst>
                                        <p:tav tm="0">
                                          <p:val>
                                            <p:strVal val="ppt_x"/>
                                          </p:val>
                                        </p:tav>
                                        <p:tav tm="100000">
                                          <p:val>
                                            <p:strVal val="ppt_x"/>
                                          </p:val>
                                        </p:tav>
                                      </p:tavLst>
                                    </p:anim>
                                    <p:anim calcmode="lin" valueType="num">
                                      <p:cBhvr additive="base">
                                        <p:cTn id="119" dur="8000"/>
                                        <p:tgtEl>
                                          <p:spTgt spid="25"/>
                                        </p:tgtEl>
                                        <p:attrNameLst>
                                          <p:attrName>ppt_y</p:attrName>
                                        </p:attrNameLst>
                                      </p:cBhvr>
                                      <p:tavLst>
                                        <p:tav tm="0">
                                          <p:val>
                                            <p:strVal val="ppt_y"/>
                                          </p:val>
                                        </p:tav>
                                        <p:tav tm="100000">
                                          <p:val>
                                            <p:strVal val="1+ppt_h/2"/>
                                          </p:val>
                                        </p:tav>
                                      </p:tavLst>
                                    </p:anim>
                                    <p:set>
                                      <p:cBhvr>
                                        <p:cTn id="120" dur="1" fill="hold">
                                          <p:stCondLst>
                                            <p:cond delay="7999"/>
                                          </p:stCondLst>
                                        </p:cTn>
                                        <p:tgtEl>
                                          <p:spTgt spid="25"/>
                                        </p:tgtEl>
                                        <p:attrNameLst>
                                          <p:attrName>style.visibility</p:attrName>
                                        </p:attrNameLst>
                                      </p:cBhvr>
                                      <p:to>
                                        <p:strVal val="hidden"/>
                                      </p:to>
                                    </p:set>
                                  </p:childTnLst>
                                </p:cTn>
                              </p:par>
                              <p:par>
                                <p:cTn id="121" presetID="2" presetClass="exit" presetSubtype="4" repeatCount="indefinite" fill="hold" nodeType="withEffect">
                                  <p:stCondLst>
                                    <p:cond delay="0"/>
                                  </p:stCondLst>
                                  <p:childTnLst>
                                    <p:anim calcmode="lin" valueType="num">
                                      <p:cBhvr additive="base">
                                        <p:cTn id="122" dur="9000"/>
                                        <p:tgtEl>
                                          <p:spTgt spid="29"/>
                                        </p:tgtEl>
                                        <p:attrNameLst>
                                          <p:attrName>ppt_x</p:attrName>
                                        </p:attrNameLst>
                                      </p:cBhvr>
                                      <p:tavLst>
                                        <p:tav tm="0">
                                          <p:val>
                                            <p:strVal val="ppt_x"/>
                                          </p:val>
                                        </p:tav>
                                        <p:tav tm="100000">
                                          <p:val>
                                            <p:strVal val="ppt_x"/>
                                          </p:val>
                                        </p:tav>
                                      </p:tavLst>
                                    </p:anim>
                                    <p:anim calcmode="lin" valueType="num">
                                      <p:cBhvr additive="base">
                                        <p:cTn id="123" dur="9000"/>
                                        <p:tgtEl>
                                          <p:spTgt spid="29"/>
                                        </p:tgtEl>
                                        <p:attrNameLst>
                                          <p:attrName>ppt_y</p:attrName>
                                        </p:attrNameLst>
                                      </p:cBhvr>
                                      <p:tavLst>
                                        <p:tav tm="0">
                                          <p:val>
                                            <p:strVal val="ppt_y"/>
                                          </p:val>
                                        </p:tav>
                                        <p:tav tm="100000">
                                          <p:val>
                                            <p:strVal val="1+ppt_h/2"/>
                                          </p:val>
                                        </p:tav>
                                      </p:tavLst>
                                    </p:anim>
                                    <p:set>
                                      <p:cBhvr>
                                        <p:cTn id="124" dur="1" fill="hold">
                                          <p:stCondLst>
                                            <p:cond delay="8999"/>
                                          </p:stCondLst>
                                        </p:cTn>
                                        <p:tgtEl>
                                          <p:spTgt spid="29"/>
                                        </p:tgtEl>
                                        <p:attrNameLst>
                                          <p:attrName>style.visibility</p:attrName>
                                        </p:attrNameLst>
                                      </p:cBhvr>
                                      <p:to>
                                        <p:strVal val="hidden"/>
                                      </p:to>
                                    </p:set>
                                  </p:childTnLst>
                                </p:cTn>
                              </p:par>
                              <p:par>
                                <p:cTn id="125" presetID="2" presetClass="exit" presetSubtype="4" repeatCount="indefinite" fill="hold" nodeType="withEffect">
                                  <p:stCondLst>
                                    <p:cond delay="0"/>
                                  </p:stCondLst>
                                  <p:childTnLst>
                                    <p:anim calcmode="lin" valueType="num">
                                      <p:cBhvr additive="base">
                                        <p:cTn id="126" dur="5000"/>
                                        <p:tgtEl>
                                          <p:spTgt spid="31"/>
                                        </p:tgtEl>
                                        <p:attrNameLst>
                                          <p:attrName>ppt_x</p:attrName>
                                        </p:attrNameLst>
                                      </p:cBhvr>
                                      <p:tavLst>
                                        <p:tav tm="0">
                                          <p:val>
                                            <p:strVal val="ppt_x"/>
                                          </p:val>
                                        </p:tav>
                                        <p:tav tm="100000">
                                          <p:val>
                                            <p:strVal val="ppt_x"/>
                                          </p:val>
                                        </p:tav>
                                      </p:tavLst>
                                    </p:anim>
                                    <p:anim calcmode="lin" valueType="num">
                                      <p:cBhvr additive="base">
                                        <p:cTn id="127" dur="5000"/>
                                        <p:tgtEl>
                                          <p:spTgt spid="31"/>
                                        </p:tgtEl>
                                        <p:attrNameLst>
                                          <p:attrName>ppt_y</p:attrName>
                                        </p:attrNameLst>
                                      </p:cBhvr>
                                      <p:tavLst>
                                        <p:tav tm="0">
                                          <p:val>
                                            <p:strVal val="ppt_y"/>
                                          </p:val>
                                        </p:tav>
                                        <p:tav tm="100000">
                                          <p:val>
                                            <p:strVal val="1+ppt_h/2"/>
                                          </p:val>
                                        </p:tav>
                                      </p:tavLst>
                                    </p:anim>
                                    <p:set>
                                      <p:cBhvr>
                                        <p:cTn id="128" dur="1" fill="hold">
                                          <p:stCondLst>
                                            <p:cond delay="4999"/>
                                          </p:stCondLst>
                                        </p:cTn>
                                        <p:tgtEl>
                                          <p:spTgt spid="31"/>
                                        </p:tgtEl>
                                        <p:attrNameLst>
                                          <p:attrName>style.visibility</p:attrName>
                                        </p:attrNameLst>
                                      </p:cBhvr>
                                      <p:to>
                                        <p:strVal val="hidden"/>
                                      </p:to>
                                    </p:set>
                                  </p:childTnLst>
                                </p:cTn>
                              </p:par>
                              <p:par>
                                <p:cTn id="129" presetID="2" presetClass="exit" presetSubtype="4" repeatCount="indefinite" fill="hold" nodeType="withEffect">
                                  <p:stCondLst>
                                    <p:cond delay="0"/>
                                  </p:stCondLst>
                                  <p:childTnLst>
                                    <p:anim calcmode="lin" valueType="num">
                                      <p:cBhvr additive="base">
                                        <p:cTn id="130" dur="6000"/>
                                        <p:tgtEl>
                                          <p:spTgt spid="30"/>
                                        </p:tgtEl>
                                        <p:attrNameLst>
                                          <p:attrName>ppt_x</p:attrName>
                                        </p:attrNameLst>
                                      </p:cBhvr>
                                      <p:tavLst>
                                        <p:tav tm="0">
                                          <p:val>
                                            <p:strVal val="ppt_x"/>
                                          </p:val>
                                        </p:tav>
                                        <p:tav tm="100000">
                                          <p:val>
                                            <p:strVal val="ppt_x"/>
                                          </p:val>
                                        </p:tav>
                                      </p:tavLst>
                                    </p:anim>
                                    <p:anim calcmode="lin" valueType="num">
                                      <p:cBhvr additive="base">
                                        <p:cTn id="131" dur="6000"/>
                                        <p:tgtEl>
                                          <p:spTgt spid="30"/>
                                        </p:tgtEl>
                                        <p:attrNameLst>
                                          <p:attrName>ppt_y</p:attrName>
                                        </p:attrNameLst>
                                      </p:cBhvr>
                                      <p:tavLst>
                                        <p:tav tm="0">
                                          <p:val>
                                            <p:strVal val="ppt_y"/>
                                          </p:val>
                                        </p:tav>
                                        <p:tav tm="100000">
                                          <p:val>
                                            <p:strVal val="1+ppt_h/2"/>
                                          </p:val>
                                        </p:tav>
                                      </p:tavLst>
                                    </p:anim>
                                    <p:set>
                                      <p:cBhvr>
                                        <p:cTn id="132" dur="1" fill="hold">
                                          <p:stCondLst>
                                            <p:cond delay="5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A95A2C8-3B43-4EC3-BE52-0270BA1281BE}"/>
              </a:ext>
            </a:extLst>
          </p:cNvPr>
          <p:cNvSpPr txBox="1"/>
          <p:nvPr/>
        </p:nvSpPr>
        <p:spPr>
          <a:xfrm>
            <a:off x="609600" y="533400"/>
            <a:ext cx="8000999" cy="5632311"/>
          </a:xfrm>
          <a:prstGeom prst="rect">
            <a:avLst/>
          </a:prstGeom>
          <a:noFill/>
        </p:spPr>
        <p:txBody>
          <a:bodyPr wrap="square" rtlCol="0">
            <a:spAutoFit/>
          </a:bodyPr>
          <a:lstStyle/>
          <a:p>
            <a:r>
              <a:rPr lang="en-US" u="sng" dirty="0">
                <a:solidFill>
                  <a:schemeClr val="bg1"/>
                </a:solidFill>
              </a:rPr>
              <a:t>Art Docent</a:t>
            </a:r>
            <a:r>
              <a:rPr lang="en-US" u="sng" baseline="0" dirty="0">
                <a:solidFill>
                  <a:schemeClr val="bg1"/>
                </a:solidFill>
              </a:rPr>
              <a:t> Prep</a:t>
            </a:r>
            <a:r>
              <a:rPr lang="en-US" baseline="0" dirty="0">
                <a:solidFill>
                  <a:schemeClr val="bg1"/>
                </a:solidFill>
              </a:rPr>
              <a:t>:</a:t>
            </a:r>
          </a:p>
          <a:p>
            <a:r>
              <a:rPr lang="en-US" baseline="0" dirty="0">
                <a:solidFill>
                  <a:schemeClr val="bg1"/>
                </a:solidFill>
              </a:rPr>
              <a:t>Reserve end of hallway with your teacher (so acrylic paint doesn’t spill on the carpet)</a:t>
            </a:r>
          </a:p>
          <a:p>
            <a:endParaRPr lang="en-US" baseline="0" dirty="0">
              <a:solidFill>
                <a:schemeClr val="bg1"/>
              </a:solidFill>
            </a:endParaRPr>
          </a:p>
          <a:p>
            <a:r>
              <a:rPr lang="en-US" u="sng" baseline="0" dirty="0">
                <a:solidFill>
                  <a:schemeClr val="bg1"/>
                </a:solidFill>
              </a:rPr>
              <a:t>Supplies Needed</a:t>
            </a:r>
            <a:r>
              <a:rPr lang="en-US" baseline="0" dirty="0">
                <a:solidFill>
                  <a:schemeClr val="bg1"/>
                </a:solidFill>
              </a:rPr>
              <a:t>:</a:t>
            </a:r>
          </a:p>
          <a:p>
            <a:pPr marL="285750" indent="-285750">
              <a:buFont typeface="Arial" panose="020B0604020202020204" pitchFamily="34" charset="0"/>
              <a:buChar char="•"/>
            </a:pPr>
            <a:r>
              <a:rPr lang="en-US" baseline="0" dirty="0">
                <a:solidFill>
                  <a:schemeClr val="bg1"/>
                </a:solidFill>
              </a:rPr>
              <a:t>PowerPoint Presentation</a:t>
            </a:r>
          </a:p>
          <a:p>
            <a:pPr marL="285750" indent="-285750">
              <a:buFont typeface="Arial" panose="020B0604020202020204" pitchFamily="34" charset="0"/>
              <a:buChar char="•"/>
            </a:pPr>
            <a:r>
              <a:rPr lang="en-US" baseline="0" dirty="0">
                <a:solidFill>
                  <a:schemeClr val="bg1"/>
                </a:solidFill>
              </a:rPr>
              <a:t>Sample of Project on Canvas</a:t>
            </a:r>
          </a:p>
          <a:p>
            <a:pPr marL="285750" indent="-285750">
              <a:buFont typeface="Arial" panose="020B0604020202020204" pitchFamily="34" charset="0"/>
              <a:buChar char="•"/>
            </a:pPr>
            <a:endParaRPr lang="en-US" baseline="0" dirty="0">
              <a:solidFill>
                <a:schemeClr val="bg1"/>
              </a:solidFill>
            </a:endParaRPr>
          </a:p>
          <a:p>
            <a:pPr marL="285750" indent="-285750">
              <a:buFont typeface="Arial" panose="020B0604020202020204" pitchFamily="34" charset="0"/>
              <a:buChar char="•"/>
            </a:pPr>
            <a:r>
              <a:rPr lang="en-US" baseline="0" dirty="0">
                <a:solidFill>
                  <a:schemeClr val="bg1"/>
                </a:solidFill>
              </a:rPr>
              <a:t>Butcher paper on tables out in hallway</a:t>
            </a:r>
          </a:p>
          <a:p>
            <a:pPr marL="285750" indent="-285750">
              <a:buFont typeface="Arial" panose="020B0604020202020204" pitchFamily="34" charset="0"/>
              <a:buChar char="•"/>
            </a:pPr>
            <a:r>
              <a:rPr lang="en-US" baseline="0" dirty="0">
                <a:solidFill>
                  <a:schemeClr val="bg1"/>
                </a:solidFill>
              </a:rPr>
              <a:t>Sharpies for writing name on back of canvas frame</a:t>
            </a:r>
          </a:p>
          <a:p>
            <a:pPr marL="285750" indent="-285750">
              <a:buFont typeface="Arial" panose="020B0604020202020204" pitchFamily="34" charset="0"/>
              <a:buChar char="•"/>
            </a:pPr>
            <a:r>
              <a:rPr lang="en-US" baseline="0" dirty="0">
                <a:solidFill>
                  <a:schemeClr val="bg1"/>
                </a:solidFill>
              </a:rPr>
              <a:t>Canvases</a:t>
            </a:r>
          </a:p>
          <a:p>
            <a:pPr marL="285750" indent="-285750">
              <a:buFont typeface="Arial" panose="020B0604020202020204" pitchFamily="34" charset="0"/>
              <a:buChar char="•"/>
            </a:pPr>
            <a:r>
              <a:rPr lang="en-US" baseline="0" dirty="0">
                <a:solidFill>
                  <a:schemeClr val="bg1"/>
                </a:solidFill>
              </a:rPr>
              <a:t>Acrylic paint in containers (</a:t>
            </a:r>
            <a:r>
              <a:rPr lang="en-US" baseline="0" dirty="0" err="1">
                <a:solidFill>
                  <a:schemeClr val="bg1"/>
                </a:solidFill>
              </a:rPr>
              <a:t>lg</a:t>
            </a:r>
            <a:r>
              <a:rPr lang="en-US" baseline="0" dirty="0">
                <a:solidFill>
                  <a:schemeClr val="bg1"/>
                </a:solidFill>
              </a:rPr>
              <a:t> amounts of </a:t>
            </a:r>
            <a:r>
              <a:rPr lang="en-US" baseline="0" dirty="0" err="1">
                <a:solidFill>
                  <a:schemeClr val="bg1"/>
                </a:solidFill>
              </a:rPr>
              <a:t>lt</a:t>
            </a:r>
            <a:r>
              <a:rPr lang="en-US" baseline="0" dirty="0">
                <a:solidFill>
                  <a:schemeClr val="bg1"/>
                </a:solidFill>
              </a:rPr>
              <a:t> blue and white, small amounts of orange, black, red, green)</a:t>
            </a:r>
          </a:p>
          <a:p>
            <a:pPr marL="285750" indent="-285750">
              <a:buFont typeface="Arial" panose="020B0604020202020204" pitchFamily="34" charset="0"/>
              <a:buChar char="•"/>
            </a:pPr>
            <a:r>
              <a:rPr lang="en-US" baseline="0" dirty="0">
                <a:solidFill>
                  <a:schemeClr val="bg1"/>
                </a:solidFill>
              </a:rPr>
              <a:t>Water in cups for rinsing</a:t>
            </a:r>
          </a:p>
          <a:p>
            <a:pPr marL="285750" indent="-285750">
              <a:buFont typeface="Arial" panose="020B0604020202020204" pitchFamily="34" charset="0"/>
              <a:buChar char="•"/>
            </a:pPr>
            <a:r>
              <a:rPr lang="en-US" baseline="0" dirty="0">
                <a:solidFill>
                  <a:schemeClr val="bg1"/>
                </a:solidFill>
              </a:rPr>
              <a:t>Paintbrushes</a:t>
            </a:r>
          </a:p>
          <a:p>
            <a:pPr marL="285750" indent="-285750">
              <a:buFont typeface="Arial" panose="020B0604020202020204" pitchFamily="34" charset="0"/>
              <a:buChar char="•"/>
            </a:pPr>
            <a:r>
              <a:rPr lang="en-US" dirty="0">
                <a:solidFill>
                  <a:schemeClr val="bg1"/>
                </a:solidFill>
              </a:rPr>
              <a:t>Smocks (old</a:t>
            </a:r>
            <a:r>
              <a:rPr lang="en-US" baseline="0" dirty="0">
                <a:solidFill>
                  <a:schemeClr val="bg1"/>
                </a:solidFill>
              </a:rPr>
              <a:t> shirts)</a:t>
            </a:r>
          </a:p>
          <a:p>
            <a:pPr marL="285750" indent="-285750">
              <a:buFont typeface="Arial" panose="020B0604020202020204" pitchFamily="34" charset="0"/>
              <a:buChar char="•"/>
            </a:pPr>
            <a:r>
              <a:rPr lang="en-US" baseline="0" dirty="0">
                <a:solidFill>
                  <a:schemeClr val="bg1"/>
                </a:solidFill>
              </a:rPr>
              <a:t>Q-tips</a:t>
            </a:r>
          </a:p>
          <a:p>
            <a:pPr marL="285750" indent="-285750">
              <a:buFont typeface="Arial" panose="020B0604020202020204" pitchFamily="34" charset="0"/>
              <a:buChar char="•"/>
            </a:pPr>
            <a:r>
              <a:rPr lang="en-US" baseline="0" dirty="0">
                <a:solidFill>
                  <a:schemeClr val="bg1"/>
                </a:solidFill>
              </a:rPr>
              <a:t>Black Oil Pastels</a:t>
            </a:r>
          </a:p>
          <a:p>
            <a:pPr marL="285750" indent="-285750">
              <a:buFont typeface="Arial" panose="020B0604020202020204" pitchFamily="34" charset="0"/>
              <a:buChar char="•"/>
            </a:pPr>
            <a:r>
              <a:rPr lang="en-US" baseline="0" dirty="0">
                <a:solidFill>
                  <a:schemeClr val="bg1"/>
                </a:solidFill>
              </a:rPr>
              <a:t>Drying rack</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76402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2C8E648-5F2D-43D2-8A7C-D7031AAD4818}"/>
              </a:ext>
            </a:extLst>
          </p:cNvPr>
          <p:cNvSpPr txBox="1"/>
          <p:nvPr/>
        </p:nvSpPr>
        <p:spPr>
          <a:xfrm>
            <a:off x="76200" y="76200"/>
            <a:ext cx="8915400" cy="6740307"/>
          </a:xfrm>
          <a:prstGeom prst="rect">
            <a:avLst/>
          </a:prstGeom>
          <a:noFill/>
        </p:spPr>
        <p:txBody>
          <a:bodyPr wrap="square" rtlCol="0">
            <a:spAutoFit/>
          </a:bodyPr>
          <a:lstStyle/>
          <a:p>
            <a:r>
              <a:rPr lang="en-US" u="sng" dirty="0">
                <a:solidFill>
                  <a:schemeClr val="bg1"/>
                </a:solidFill>
              </a:rPr>
              <a:t>Drawing the snowman</a:t>
            </a:r>
            <a:r>
              <a:rPr lang="en-US" dirty="0">
                <a:solidFill>
                  <a:schemeClr val="bg1"/>
                </a:solidFill>
              </a:rPr>
              <a:t>:</a:t>
            </a:r>
          </a:p>
          <a:p>
            <a:r>
              <a:rPr lang="en-US" dirty="0">
                <a:solidFill>
                  <a:schemeClr val="bg1"/>
                </a:solidFill>
              </a:rPr>
              <a:t>**Write your name on the back of the frame part of the canvas with a  sharpie</a:t>
            </a:r>
          </a:p>
          <a:p>
            <a:pPr marL="342900" indent="-342900">
              <a:buFont typeface="+mj-lt"/>
              <a:buAutoNum type="arabicPeriod"/>
            </a:pPr>
            <a:r>
              <a:rPr lang="en-US" dirty="0">
                <a:solidFill>
                  <a:schemeClr val="bg1"/>
                </a:solidFill>
              </a:rPr>
              <a:t>With the canvas positioned tall rather than wide, use a pencil to draw a sideways letter “U” about a hands width down the left side on the canvas.</a:t>
            </a:r>
          </a:p>
          <a:p>
            <a:pPr marL="342900" indent="-342900">
              <a:buFont typeface="+mj-lt"/>
              <a:buAutoNum type="arabicPeriod"/>
            </a:pPr>
            <a:r>
              <a:rPr lang="en-US" dirty="0">
                <a:solidFill>
                  <a:schemeClr val="bg1"/>
                </a:solidFill>
              </a:rPr>
              <a:t>Draw a hat on top of this curved line (you will see that the first curved line is really the head)  You can choose which type of hat you want (top hat, ski hat, etc.)</a:t>
            </a:r>
          </a:p>
          <a:p>
            <a:pPr marL="342900" indent="-342900">
              <a:buFont typeface="+mj-lt"/>
              <a:buAutoNum type="arabicPeriod"/>
            </a:pPr>
            <a:r>
              <a:rPr lang="en-US" dirty="0">
                <a:solidFill>
                  <a:schemeClr val="bg1"/>
                </a:solidFill>
              </a:rPr>
              <a:t>To make the body, position the pencil along the bottom part of the head and draw another curved line that reaches all the way down to the bottom of the canvas. Now we have a snowman and we didn’t draw one circle!</a:t>
            </a:r>
          </a:p>
          <a:p>
            <a:pPr marL="342900" indent="-342900">
              <a:buFont typeface="+mj-lt"/>
              <a:buAutoNum type="arabicPeriod"/>
            </a:pPr>
            <a:r>
              <a:rPr lang="en-US" dirty="0">
                <a:solidFill>
                  <a:schemeClr val="bg1"/>
                </a:solidFill>
              </a:rPr>
              <a:t>Add two dots for eyes, a big carrot nose that extends beyond the line for the face and a big smile.</a:t>
            </a:r>
          </a:p>
          <a:p>
            <a:pPr marL="342900" indent="-342900">
              <a:buFont typeface="+mj-lt"/>
              <a:buAutoNum type="arabicPeriod"/>
            </a:pPr>
            <a:r>
              <a:rPr lang="en-US" dirty="0">
                <a:solidFill>
                  <a:schemeClr val="bg1"/>
                </a:solidFill>
              </a:rPr>
              <a:t>To make the scarf, draw another curved line that matches the head shape. Add a scarf tail.  Add buttons and one arm.</a:t>
            </a:r>
          </a:p>
          <a:p>
            <a:pPr marL="342900" indent="-342900">
              <a:buFont typeface="+mj-lt"/>
              <a:buAutoNum type="arabicPeriod"/>
            </a:pPr>
            <a:r>
              <a:rPr lang="en-US" dirty="0">
                <a:solidFill>
                  <a:schemeClr val="bg1"/>
                </a:solidFill>
              </a:rPr>
              <a:t>Trace all of your pencil lines with black oil pastel.</a:t>
            </a:r>
          </a:p>
          <a:p>
            <a:endParaRPr lang="en-US" dirty="0">
              <a:solidFill>
                <a:schemeClr val="bg1"/>
              </a:solidFill>
            </a:endParaRPr>
          </a:p>
          <a:p>
            <a:r>
              <a:rPr lang="en-US" u="sng" dirty="0">
                <a:solidFill>
                  <a:schemeClr val="bg1"/>
                </a:solidFill>
              </a:rPr>
              <a:t>Painting the Snowman</a:t>
            </a:r>
            <a:r>
              <a:rPr lang="en-US" dirty="0">
                <a:solidFill>
                  <a:schemeClr val="bg1"/>
                </a:solidFill>
              </a:rPr>
              <a:t>:</a:t>
            </a:r>
          </a:p>
          <a:p>
            <a:r>
              <a:rPr lang="en-US" dirty="0">
                <a:solidFill>
                  <a:schemeClr val="bg1"/>
                </a:solidFill>
              </a:rPr>
              <a:t>Use white acrylic paint to paint the snowman. While waiting for the white paint to dry, paint in the blue background.  Next, use the other colored acrylic paints and paint the carrot nose, hat and scarf. </a:t>
            </a:r>
          </a:p>
          <a:p>
            <a:endParaRPr lang="en-US" dirty="0">
              <a:solidFill>
                <a:schemeClr val="bg1"/>
              </a:solidFill>
            </a:endParaRPr>
          </a:p>
          <a:p>
            <a:r>
              <a:rPr lang="en-US" u="sng" dirty="0">
                <a:solidFill>
                  <a:schemeClr val="bg1"/>
                </a:solidFill>
              </a:rPr>
              <a:t>Snowflakes</a:t>
            </a:r>
            <a:r>
              <a:rPr lang="en-US" dirty="0">
                <a:solidFill>
                  <a:schemeClr val="bg1"/>
                </a:solidFill>
              </a:rPr>
              <a:t> :</a:t>
            </a:r>
          </a:p>
          <a:p>
            <a:r>
              <a:rPr lang="en-US" dirty="0">
                <a:solidFill>
                  <a:schemeClr val="bg1"/>
                </a:solidFill>
              </a:rPr>
              <a:t>Use a Q-tip and dip it in white paint.  Dot it all over the canvas (including the hat, scarf, etc.) to create snow falling.</a:t>
            </a:r>
          </a:p>
          <a:p>
            <a:endParaRPr lang="en-US" dirty="0">
              <a:solidFill>
                <a:schemeClr val="bg1"/>
              </a:solidFill>
            </a:endParaRPr>
          </a:p>
        </p:txBody>
      </p:sp>
    </p:spTree>
    <p:extLst>
      <p:ext uri="{BB962C8B-B14F-4D97-AF65-F5344CB8AC3E}">
        <p14:creationId xmlns:p14="http://schemas.microsoft.com/office/powerpoint/2010/main" val="2711544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a:extLst>
              <a:ext uri="{FF2B5EF4-FFF2-40B4-BE49-F238E27FC236}">
                <a16:creationId xmlns="" xmlns:a16="http://schemas.microsoft.com/office/drawing/2014/main" id="{4F2880A3-9E34-4E97-A273-39F9C6388316}"/>
              </a:ext>
            </a:extLst>
          </p:cNvPr>
          <p:cNvSpPr txBox="1">
            <a:spLocks noChangeArrowheads="1"/>
          </p:cNvSpPr>
          <p:nvPr/>
        </p:nvSpPr>
        <p:spPr bwMode="auto">
          <a:xfrm>
            <a:off x="1878013" y="685800"/>
            <a:ext cx="5108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solidFill>
                  <a:schemeClr val="bg1"/>
                </a:solidFill>
                <a:latin typeface="Arial" panose="020B0604020202020204" pitchFamily="34" charset="0"/>
              </a:rPr>
              <a:t>Zoom in on your subject</a:t>
            </a:r>
          </a:p>
        </p:txBody>
      </p:sp>
      <p:pic>
        <p:nvPicPr>
          <p:cNvPr id="3075" name="Picture 2">
            <a:extLst>
              <a:ext uri="{FF2B5EF4-FFF2-40B4-BE49-F238E27FC236}">
                <a16:creationId xmlns="" xmlns:a16="http://schemas.microsoft.com/office/drawing/2014/main" id="{6C9DA2A0-96E2-41B3-A88B-5F8AC2ADD3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81200"/>
            <a:ext cx="56642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a:extLst>
              <a:ext uri="{FF2B5EF4-FFF2-40B4-BE49-F238E27FC236}">
                <a16:creationId xmlns="" xmlns:a16="http://schemas.microsoft.com/office/drawing/2014/main" id="{B044BE32-DE03-4819-842E-E3EB6823E2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209800"/>
            <a:ext cx="29718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a:extLst>
              <a:ext uri="{FF2B5EF4-FFF2-40B4-BE49-F238E27FC236}">
                <a16:creationId xmlns="" xmlns:a16="http://schemas.microsoft.com/office/drawing/2014/main" id="{0B432EC3-527A-4F13-A7B4-212FEA8E92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9600"/>
            <a:ext cx="47450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a:extLst>
              <a:ext uri="{FF2B5EF4-FFF2-40B4-BE49-F238E27FC236}">
                <a16:creationId xmlns="" xmlns:a16="http://schemas.microsoft.com/office/drawing/2014/main" id="{A0582876-51E6-405D-A7B4-E9F72CD5B1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3733800" cy="451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a:extLst>
              <a:ext uri="{FF2B5EF4-FFF2-40B4-BE49-F238E27FC236}">
                <a16:creationId xmlns="" xmlns:a16="http://schemas.microsoft.com/office/drawing/2014/main" id="{E2D2B49E-D021-4354-B804-E4A6068E84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09800"/>
            <a:ext cx="4191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4">
            <a:extLst>
              <a:ext uri="{FF2B5EF4-FFF2-40B4-BE49-F238E27FC236}">
                <a16:creationId xmlns="" xmlns:a16="http://schemas.microsoft.com/office/drawing/2014/main" id="{B39F7CFF-2A46-4E22-8B4B-7864F3964FF6}"/>
              </a:ext>
            </a:extLst>
          </p:cNvPr>
          <p:cNvSpPr txBox="1">
            <a:spLocks noChangeArrowheads="1"/>
          </p:cNvSpPr>
          <p:nvPr/>
        </p:nvSpPr>
        <p:spPr bwMode="auto">
          <a:xfrm>
            <a:off x="2133600" y="533400"/>
            <a:ext cx="54594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solidFill>
                  <a:schemeClr val="bg1"/>
                </a:solidFill>
                <a:latin typeface="Arial" panose="020B0604020202020204" pitchFamily="34" charset="0"/>
              </a:rPr>
              <a:t>Look at your subject from a </a:t>
            </a:r>
          </a:p>
          <a:p>
            <a:pPr eaLnBrk="1" hangingPunct="1">
              <a:spcBef>
                <a:spcPct val="0"/>
              </a:spcBef>
              <a:buFontTx/>
              <a:buNone/>
            </a:pPr>
            <a:r>
              <a:rPr lang="en-US" altLang="en-US">
                <a:solidFill>
                  <a:schemeClr val="bg1"/>
                </a:solidFill>
                <a:latin typeface="Arial" panose="020B0604020202020204" pitchFamily="34" charset="0"/>
              </a:rPr>
              <a:t>different angle or perspective</a:t>
            </a:r>
          </a:p>
        </p:txBody>
      </p:sp>
      <p:pic>
        <p:nvPicPr>
          <p:cNvPr id="6147" name="Picture 7">
            <a:extLst>
              <a:ext uri="{FF2B5EF4-FFF2-40B4-BE49-F238E27FC236}">
                <a16:creationId xmlns="" xmlns:a16="http://schemas.microsoft.com/office/drawing/2014/main" id="{E24D6FA4-A8CC-4C91-B7FE-900A21F723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752600"/>
            <a:ext cx="29718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8">
            <a:extLst>
              <a:ext uri="{FF2B5EF4-FFF2-40B4-BE49-F238E27FC236}">
                <a16:creationId xmlns="" xmlns:a16="http://schemas.microsoft.com/office/drawing/2014/main" id="{8E580803-B25D-4202-8F90-AA5317ABB5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8988" y="2057400"/>
            <a:ext cx="3624262" cy="433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 xmlns:a16="http://schemas.microsoft.com/office/drawing/2014/main" id="{4144CB56-591A-46F7-A6EA-E2CD61E7A4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914400"/>
            <a:ext cx="3816350" cy="572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
            <a:extLst>
              <a:ext uri="{FF2B5EF4-FFF2-40B4-BE49-F238E27FC236}">
                <a16:creationId xmlns="" xmlns:a16="http://schemas.microsoft.com/office/drawing/2014/main" id="{93DF662B-C3FA-4730-950C-3FFC5B6BBE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3860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 xmlns:a16="http://schemas.microsoft.com/office/drawing/2014/main" id="{055AB603-0854-4935-8B93-2CD582B816A2}"/>
              </a:ext>
            </a:extLst>
          </p:cNvPr>
          <p:cNvSpPr>
            <a:spLocks noGrp="1"/>
          </p:cNvSpPr>
          <p:nvPr>
            <p:ph type="ctrTitle"/>
          </p:nvPr>
        </p:nvSpPr>
        <p:spPr>
          <a:xfrm>
            <a:off x="685800" y="381000"/>
            <a:ext cx="7772400" cy="838200"/>
          </a:xfrm>
        </p:spPr>
        <p:txBody>
          <a:bodyPr/>
          <a:lstStyle/>
          <a:p>
            <a:pPr eaLnBrk="1" hangingPunct="1"/>
            <a:r>
              <a:rPr lang="en-US" altLang="en-US">
                <a:solidFill>
                  <a:schemeClr val="bg1"/>
                </a:solidFill>
                <a:latin typeface="Arial" panose="020B0604020202020204" pitchFamily="34" charset="0"/>
                <a:cs typeface="Arial" panose="020B0604020202020204" pitchFamily="34" charset="0"/>
              </a:rPr>
              <a:t>Snowman Portrait</a:t>
            </a:r>
          </a:p>
        </p:txBody>
      </p:sp>
      <p:sp>
        <p:nvSpPr>
          <p:cNvPr id="3" name="Subtitle 2">
            <a:extLst>
              <a:ext uri="{FF2B5EF4-FFF2-40B4-BE49-F238E27FC236}">
                <a16:creationId xmlns="" xmlns:a16="http://schemas.microsoft.com/office/drawing/2014/main" id="{C33D8D74-7D09-4672-85AF-10434975F034}"/>
              </a:ext>
            </a:extLst>
          </p:cNvPr>
          <p:cNvSpPr>
            <a:spLocks noGrp="1"/>
          </p:cNvSpPr>
          <p:nvPr>
            <p:ph type="subTitle" idx="1"/>
          </p:nvPr>
        </p:nvSpPr>
        <p:spPr>
          <a:xfrm>
            <a:off x="609600" y="1219200"/>
            <a:ext cx="7848600" cy="1066800"/>
          </a:xfrm>
        </p:spPr>
        <p:txBody>
          <a:bodyPr>
            <a:normAutofit fontScale="92500" lnSpcReduction="10000"/>
          </a:bodyPr>
          <a:lstStyle/>
          <a:p>
            <a:pPr eaLnBrk="1" hangingPunct="1">
              <a:lnSpc>
                <a:spcPct val="90000"/>
              </a:lnSpc>
              <a:defRPr/>
            </a:pPr>
            <a:r>
              <a:rPr lang="en-US" sz="2700" dirty="0">
                <a:solidFill>
                  <a:srgbClr val="A6A6A6"/>
                </a:solidFill>
                <a:latin typeface="Arial" panose="020B0604020202020204" pitchFamily="34" charset="0"/>
                <a:cs typeface="Arial" panose="020B0604020202020204" pitchFamily="34" charset="0"/>
              </a:rPr>
              <a:t>When people draw snowmen they always draw them the same way… three circles stacked one on top of the other. </a:t>
            </a:r>
          </a:p>
        </p:txBody>
      </p:sp>
      <p:sp>
        <p:nvSpPr>
          <p:cNvPr id="8196" name="Text Box 7">
            <a:extLst>
              <a:ext uri="{FF2B5EF4-FFF2-40B4-BE49-F238E27FC236}">
                <a16:creationId xmlns="" xmlns:a16="http://schemas.microsoft.com/office/drawing/2014/main" id="{4D7A4A88-3120-4443-95C4-55C4D87EA565}"/>
              </a:ext>
            </a:extLst>
          </p:cNvPr>
          <p:cNvSpPr txBox="1">
            <a:spLocks noChangeArrowheads="1"/>
          </p:cNvSpPr>
          <p:nvPr/>
        </p:nvSpPr>
        <p:spPr bwMode="auto">
          <a:xfrm>
            <a:off x="4114800" y="2590800"/>
            <a:ext cx="4724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buFont typeface="Arial" panose="020B0604020202020204" pitchFamily="34" charset="0"/>
              <a:buNone/>
            </a:pPr>
            <a:endParaRPr lang="en-US" altLang="en-US" sz="2700" dirty="0">
              <a:solidFill>
                <a:srgbClr val="A6A6A6"/>
              </a:solidFill>
              <a:latin typeface="Arial" panose="020B0604020202020204" pitchFamily="34" charset="0"/>
              <a:cs typeface="Arial" panose="020B0604020202020204" pitchFamily="34" charset="0"/>
            </a:endParaRPr>
          </a:p>
          <a:p>
            <a:pPr algn="ctr" eaLnBrk="1" hangingPunct="1">
              <a:lnSpc>
                <a:spcPct val="90000"/>
              </a:lnSpc>
              <a:buFont typeface="Arial" panose="020B0604020202020204" pitchFamily="34" charset="0"/>
              <a:buNone/>
            </a:pPr>
            <a:r>
              <a:rPr lang="en-US" altLang="en-US" sz="2700" dirty="0">
                <a:solidFill>
                  <a:srgbClr val="A6A6A6"/>
                </a:solidFill>
                <a:latin typeface="Arial" panose="020B0604020202020204" pitchFamily="34" charset="0"/>
                <a:cs typeface="Arial" panose="020B0604020202020204" pitchFamily="34" charset="0"/>
              </a:rPr>
              <a:t>I challenge you to draw your snowman in a NEW way!</a:t>
            </a:r>
          </a:p>
          <a:p>
            <a:pPr algn="ctr" eaLnBrk="1" hangingPunct="1">
              <a:lnSpc>
                <a:spcPct val="90000"/>
              </a:lnSpc>
              <a:buFont typeface="Arial" panose="020B0604020202020204" pitchFamily="34" charset="0"/>
              <a:buNone/>
            </a:pPr>
            <a:endParaRPr lang="en-US" altLang="en-US" sz="2700" dirty="0">
              <a:solidFill>
                <a:srgbClr val="A6A6A6"/>
              </a:solidFill>
              <a:latin typeface="Arial" panose="020B0604020202020204" pitchFamily="34" charset="0"/>
              <a:cs typeface="Arial" panose="020B0604020202020204" pitchFamily="34" charset="0"/>
            </a:endParaRPr>
          </a:p>
          <a:p>
            <a:pPr algn="ctr" eaLnBrk="1" hangingPunct="1">
              <a:lnSpc>
                <a:spcPct val="90000"/>
              </a:lnSpc>
              <a:buFont typeface="Arial" panose="020B0604020202020204" pitchFamily="34" charset="0"/>
              <a:buNone/>
            </a:pPr>
            <a:r>
              <a:rPr lang="en-US" altLang="en-US" sz="2700" dirty="0">
                <a:solidFill>
                  <a:srgbClr val="A6A6A6"/>
                </a:solidFill>
                <a:latin typeface="Arial" panose="020B0604020202020204" pitchFamily="34" charset="0"/>
                <a:cs typeface="Arial" panose="020B0604020202020204" pitchFamily="34" charset="0"/>
              </a:rPr>
              <a:t> Let’s make some Snowmen</a:t>
            </a:r>
            <a:br>
              <a:rPr lang="en-US" altLang="en-US" sz="2700" dirty="0">
                <a:solidFill>
                  <a:srgbClr val="A6A6A6"/>
                </a:solidFill>
                <a:latin typeface="Arial" panose="020B0604020202020204" pitchFamily="34" charset="0"/>
                <a:cs typeface="Arial" panose="020B0604020202020204" pitchFamily="34" charset="0"/>
              </a:rPr>
            </a:br>
            <a:r>
              <a:rPr lang="en-US" altLang="en-US" sz="2700" dirty="0">
                <a:solidFill>
                  <a:srgbClr val="A6A6A6"/>
                </a:solidFill>
                <a:latin typeface="Arial" panose="020B0604020202020204" pitchFamily="34" charset="0"/>
                <a:cs typeface="Arial" panose="020B0604020202020204" pitchFamily="34" charset="0"/>
              </a:rPr>
              <a:t>(or Snow-women) portraits!</a:t>
            </a:r>
          </a:p>
          <a:p>
            <a:pPr eaLnBrk="1" hangingPunct="1">
              <a:spcBef>
                <a:spcPct val="50000"/>
              </a:spcBef>
              <a:buFontTx/>
              <a:buNone/>
            </a:pPr>
            <a:endParaRPr lang="en-US" altLang="en-US" sz="1800" dirty="0">
              <a:latin typeface="Arial" panose="020B0604020202020204" pitchFamily="34" charset="0"/>
            </a:endParaRPr>
          </a:p>
        </p:txBody>
      </p:sp>
      <p:sp>
        <p:nvSpPr>
          <p:cNvPr id="8197" name="Text Box 9">
            <a:extLst>
              <a:ext uri="{FF2B5EF4-FFF2-40B4-BE49-F238E27FC236}">
                <a16:creationId xmlns="" xmlns:a16="http://schemas.microsoft.com/office/drawing/2014/main" id="{736C22DF-36CF-4F3A-A78B-0531BBCA4791}"/>
              </a:ext>
            </a:extLst>
          </p:cNvPr>
          <p:cNvSpPr txBox="1">
            <a:spLocks noChangeArrowheads="1"/>
          </p:cNvSpPr>
          <p:nvPr/>
        </p:nvSpPr>
        <p:spPr bwMode="auto">
          <a:xfrm rot="-979798">
            <a:off x="4332288" y="5453063"/>
            <a:ext cx="20875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rgbClr val="F0F9AD"/>
                </a:solidFill>
                <a:latin typeface="Arial" panose="020B0604020202020204" pitchFamily="34" charset="0"/>
              </a:rPr>
              <a:t>Zoom way in!</a:t>
            </a:r>
          </a:p>
        </p:txBody>
      </p:sp>
      <p:pic>
        <p:nvPicPr>
          <p:cNvPr id="8198" name="Picture 1">
            <a:extLst>
              <a:ext uri="{FF2B5EF4-FFF2-40B4-BE49-F238E27FC236}">
                <a16:creationId xmlns="" xmlns:a16="http://schemas.microsoft.com/office/drawing/2014/main" id="{5C8BC839-0024-4294-AD67-32374EDA42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438400"/>
            <a:ext cx="2662238"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4">
            <a:extLst>
              <a:ext uri="{FF2B5EF4-FFF2-40B4-BE49-F238E27FC236}">
                <a16:creationId xmlns="" xmlns:a16="http://schemas.microsoft.com/office/drawing/2014/main" id="{66DE0F92-E996-4A4E-AE24-E703632784FB}"/>
              </a:ext>
            </a:extLst>
          </p:cNvPr>
          <p:cNvSpPr txBox="1">
            <a:spLocks noChangeArrowheads="1"/>
          </p:cNvSpPr>
          <p:nvPr/>
        </p:nvSpPr>
        <p:spPr bwMode="auto">
          <a:xfrm rot="-1095222">
            <a:off x="5988050" y="5630863"/>
            <a:ext cx="25622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a:solidFill>
                  <a:srgbClr val="F0F9AD"/>
                </a:solidFill>
                <a:latin typeface="Arial" panose="020B0604020202020204" pitchFamily="34" charset="0"/>
              </a:rPr>
              <a:t>Angle to the side</a:t>
            </a:r>
          </a:p>
          <a:p>
            <a:pPr eaLnBrk="1" hangingPunct="1">
              <a:spcBef>
                <a:spcPct val="0"/>
              </a:spcBef>
              <a:buFontTx/>
              <a:buNone/>
            </a:pPr>
            <a:endParaRPr lang="en-US" altLang="en-US" sz="18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schemeClr>
                </a:solidFill>
              </a:rPr>
              <a:t>Snowman Close UP!</a:t>
            </a:r>
            <a:endParaRPr lang="en-US" dirty="0">
              <a:solidFill>
                <a:schemeClr val="bg1">
                  <a:lumMod val="95000"/>
                </a:schemeClr>
              </a:solidFill>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38299"/>
            <a:ext cx="1845984" cy="241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1658743"/>
            <a:ext cx="1866160" cy="2381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9073" y="1658742"/>
            <a:ext cx="1955428" cy="2381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0106" y="1686829"/>
            <a:ext cx="1918637" cy="2353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0677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lumMod val="95000"/>
                  </a:schemeClr>
                </a:solidFill>
              </a:rPr>
              <a:t>Snowman Hats and scarfs</a:t>
            </a:r>
            <a:endParaRPr lang="en-US" dirty="0">
              <a:solidFill>
                <a:schemeClr val="bg1">
                  <a:lumMod val="95000"/>
                </a:schemeClr>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214312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9931" y="1420851"/>
            <a:ext cx="2514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619250"/>
            <a:ext cx="181927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984702"/>
            <a:ext cx="2095500" cy="2208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7231" y="3804632"/>
            <a:ext cx="1928813" cy="2066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5114" y="3739492"/>
            <a:ext cx="1895475"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201" y="4545980"/>
            <a:ext cx="179070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2670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8861003</TotalTime>
  <Words>410</Words>
  <Application>Microsoft Office PowerPoint</Application>
  <PresentationFormat>On-screen Show (4:3)</PresentationFormat>
  <Paragraphs>46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Snowman Portrait</vt:lpstr>
      <vt:lpstr>Snowman Close UP!</vt:lpstr>
      <vt:lpstr>Snowman Hats and scarfs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 Art” Portraits</dc:title>
  <dc:creator>Amy Ubele</dc:creator>
  <cp:lastModifiedBy>Joanne Bottenberg</cp:lastModifiedBy>
  <cp:revision>37</cp:revision>
  <dcterms:created xsi:type="dcterms:W3CDTF">2008-04-29T00:20:51Z</dcterms:created>
  <dcterms:modified xsi:type="dcterms:W3CDTF">2018-12-04T23:38:11Z</dcterms:modified>
</cp:coreProperties>
</file>